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  <p:sldMasterId id="2147483672" r:id="rId2"/>
    <p:sldMasterId id="2147483722" r:id="rId3"/>
  </p:sldMasterIdLst>
  <p:notesMasterIdLst>
    <p:notesMasterId r:id="rId2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0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ill Sans MT" panose="020B0502020104020203" pitchFamily="34" charset="0"/>
      <p:regular r:id="rId33"/>
      <p:bold r:id="rId34"/>
      <p:italic r:id="rId35"/>
      <p:boldItalic r:id="rId36"/>
    </p:embeddedFont>
    <p:embeddedFont>
      <p:font typeface="Poppins" panose="000008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Poppins SemiBold" panose="000007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j50g+QKzUrngLWyn7JxlipGQzi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62" d="100"/>
          <a:sy n="62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1.fntdata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7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fb2e0160b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fb2e0160b_4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Greetings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Springboot</a:t>
            </a:r>
            <a:r>
              <a:rPr lang="en-US" dirty="0"/>
              <a:t> App ,we developed as a part of java micro services training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g11fb2e0160b_4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338" name="Google Shape;33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Collabrate</a:t>
            </a:r>
            <a:r>
              <a:rPr lang="en-US" dirty="0"/>
              <a:t> , plan, distribute, debug together and help </a:t>
            </a:r>
            <a:r>
              <a:rPr lang="en-US" dirty="0" err="1"/>
              <a:t>eachother</a:t>
            </a:r>
            <a:r>
              <a:rPr lang="en-US" dirty="0"/>
              <a:t> out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3 mins	</a:t>
            </a:r>
            <a:endParaRPr/>
          </a:p>
        </p:txBody>
      </p:sp>
      <p:sp>
        <p:nvSpPr>
          <p:cNvPr id="368" name="Google Shape;36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satisfaction and brand value</a:t>
            </a:r>
            <a:endParaRPr/>
          </a:p>
        </p:txBody>
      </p:sp>
      <p:sp>
        <p:nvSpPr>
          <p:cNvPr id="376" name="Google Shape;37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5 mins</a:t>
            </a:r>
            <a:endParaRPr/>
          </a:p>
        </p:txBody>
      </p:sp>
      <p:sp>
        <p:nvSpPr>
          <p:cNvPr id="408" name="Google Shape;408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Product Thinking (Design Thinking, Requirement Analysis, 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Multi Skilled (Frontend, Backend, DevOps) 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Fast Decision Making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Increasing the Pace (Automation CI/CD)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Startup Mindset (Agile)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</a:pPr>
            <a:r>
              <a:rPr lang="en-US"/>
              <a:t>Continuous Improvement (Retros)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421" name="Google Shape;4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29" name="Google Shape;4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74" name="Google Shape;47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</p:txBody>
      </p:sp>
      <p:sp>
        <p:nvSpPr>
          <p:cNvPr id="482" name="Google Shape;48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fb2e0160b_4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group we a </a:t>
            </a:r>
            <a:r>
              <a:rPr lang="en-US" dirty="0" err="1"/>
              <a:t>begineer</a:t>
            </a:r>
            <a:r>
              <a:rPr lang="en-US" dirty="0"/>
              <a:t> level of java 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no exp in ( tools used)(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g11fb2e0160b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2 mins</a:t>
            </a:r>
            <a:endParaRPr/>
          </a:p>
        </p:txBody>
      </p:sp>
      <p:sp>
        <p:nvSpPr>
          <p:cNvPr id="507" name="Google Shape;50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– 5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NFR Dashboard – 3 mins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– 10 mins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1. Show the Responsiveness and Wave tool first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- ?</a:t>
            </a:r>
            <a:endParaRPr/>
          </a:p>
        </p:txBody>
      </p:sp>
      <p:sp>
        <p:nvSpPr>
          <p:cNvPr id="523" name="Google Shape;52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After this show the testimonial video. 1 min</a:t>
            </a:r>
            <a:endParaRPr/>
          </a:p>
        </p:txBody>
      </p:sp>
      <p:sp>
        <p:nvSpPr>
          <p:cNvPr id="531" name="Google Shape;53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– 1 min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Swati</a:t>
            </a:r>
            <a:endParaRPr/>
          </a:p>
        </p:txBody>
      </p:sp>
      <p:sp>
        <p:nvSpPr>
          <p:cNvPr id="199" name="Google Shape;19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– 1 min</a:t>
            </a:r>
            <a:endParaRPr dirty="0"/>
          </a:p>
        </p:txBody>
      </p:sp>
      <p:sp>
        <p:nvSpPr>
          <p:cNvPr id="224" name="Google Shape;2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- 2 mins</a:t>
            </a:r>
            <a:endParaRPr dirty="0"/>
          </a:p>
        </p:txBody>
      </p:sp>
      <p:sp>
        <p:nvSpPr>
          <p:cNvPr id="254" name="Google Shape;25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1- understand problem and needs , identifying the tools aligning with our project goals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2-Mysql, </a:t>
            </a:r>
            <a:r>
              <a:rPr lang="en-US" dirty="0" err="1"/>
              <a:t>github</a:t>
            </a:r>
            <a:r>
              <a:rPr lang="en-US" dirty="0"/>
              <a:t>, postman , </a:t>
            </a:r>
            <a:r>
              <a:rPr lang="en-US" dirty="0" err="1"/>
              <a:t>sts</a:t>
            </a:r>
            <a:r>
              <a:rPr lang="en-US" dirty="0"/>
              <a:t>,  </a:t>
            </a:r>
            <a:r>
              <a:rPr lang="en-US" dirty="0" err="1"/>
              <a:t>springboot</a:t>
            </a:r>
            <a:r>
              <a:rPr lang="en-US" dirty="0"/>
              <a:t> app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3.Design the application and making is more efficient every step of the way by overcoming different problems faced during the development and collaboration </a:t>
            </a:r>
            <a:endParaRPr dirty="0"/>
          </a:p>
        </p:txBody>
      </p:sp>
      <p:sp>
        <p:nvSpPr>
          <p:cNvPr id="262" name="Google Shape;26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Red">
  <p:cSld name="Seize — Red">
    <p:bg>
      <p:bgPr>
        <a:solidFill>
          <a:schemeClr val="accent1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1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1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3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ue">
  <p:cSld name="Campaign — Blue">
    <p:bg>
      <p:bgPr>
        <a:solidFill>
          <a:schemeClr val="accen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8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48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ack">
  <p:cSld name="Seize — Black">
    <p:bg>
      <p:bgPr>
        <a:solidFill>
          <a:srgbClr val="262626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49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4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ize — Blue">
  <p:cSld name="Seize — Blue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0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Poppins Medium"/>
              <a:buNone/>
              <a:defRPr sz="34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0"/>
          <p:cNvSpPr/>
          <p:nvPr/>
        </p:nvSpPr>
        <p:spPr>
          <a:xfrm>
            <a:off x="3694176" y="1028700"/>
            <a:ext cx="4800600" cy="4800600"/>
          </a:xfrm>
          <a:custGeom>
            <a:avLst/>
            <a:gdLst/>
            <a:ahLst/>
            <a:cxnLst/>
            <a:rect l="l" t="t" r="r" b="b"/>
            <a:pathLst>
              <a:path w="4800600" h="4800600" extrusionOk="0">
                <a:moveTo>
                  <a:pt x="2400300" y="264771"/>
                </a:moveTo>
                <a:cubicBezTo>
                  <a:pt x="1220879" y="264771"/>
                  <a:pt x="264770" y="1220880"/>
                  <a:pt x="264770" y="2400301"/>
                </a:cubicBezTo>
                <a:cubicBezTo>
                  <a:pt x="264770" y="3579722"/>
                  <a:pt x="1220879" y="4535831"/>
                  <a:pt x="2400300" y="4535831"/>
                </a:cubicBezTo>
                <a:cubicBezTo>
                  <a:pt x="3579721" y="4535831"/>
                  <a:pt x="4535830" y="3579722"/>
                  <a:pt x="4535830" y="2400301"/>
                </a:cubicBezTo>
                <a:cubicBezTo>
                  <a:pt x="4535830" y="1220880"/>
                  <a:pt x="3579721" y="264771"/>
                  <a:pt x="2400300" y="264771"/>
                </a:cubicBezTo>
                <a:close/>
                <a:moveTo>
                  <a:pt x="2400300" y="0"/>
                </a:moveTo>
                <a:cubicBezTo>
                  <a:pt x="3725949" y="0"/>
                  <a:pt x="4800600" y="1074651"/>
                  <a:pt x="4800600" y="2400300"/>
                </a:cubicBezTo>
                <a:cubicBezTo>
                  <a:pt x="4800600" y="3725949"/>
                  <a:pt x="3725949" y="4800600"/>
                  <a:pt x="2400300" y="4800600"/>
                </a:cubicBezTo>
                <a:cubicBezTo>
                  <a:pt x="1074651" y="4800600"/>
                  <a:pt x="0" y="3725949"/>
                  <a:pt x="0" y="2400300"/>
                </a:cubicBezTo>
                <a:cubicBezTo>
                  <a:pt x="0" y="1074651"/>
                  <a:pt x="1074651" y="0"/>
                  <a:pt x="24003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5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1">
  <p:cSld name="One Column: Image Right Option 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1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1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51"/>
          <p:cNvSpPr>
            <a:spLocks noGrp="1"/>
          </p:cNvSpPr>
          <p:nvPr>
            <p:ph type="pic" idx="2"/>
          </p:nvPr>
        </p:nvSpPr>
        <p:spPr>
          <a:xfrm>
            <a:off x="3486480" y="0"/>
            <a:ext cx="870552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3" name="Google Shape;113;p5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Right Option 2">
  <p:cSld name="One Column: Image Right Option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2"/>
          <p:cNvSpPr>
            <a:spLocks noGrp="1"/>
          </p:cNvSpPr>
          <p:nvPr>
            <p:ph type="pic" idx="2"/>
          </p:nvPr>
        </p:nvSpPr>
        <p:spPr>
          <a:xfrm>
            <a:off x="3113436" y="0"/>
            <a:ext cx="907856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16" name="Google Shape;116;p52"/>
          <p:cNvSpPr txBox="1">
            <a:spLocks noGrp="1"/>
          </p:cNvSpPr>
          <p:nvPr>
            <p:ph type="title"/>
          </p:nvPr>
        </p:nvSpPr>
        <p:spPr>
          <a:xfrm>
            <a:off x="685800" y="3355848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2"/>
          <p:cNvSpPr txBox="1">
            <a:spLocks noGrp="1"/>
          </p:cNvSpPr>
          <p:nvPr>
            <p:ph type="body" idx="1"/>
          </p:nvPr>
        </p:nvSpPr>
        <p:spPr>
          <a:xfrm>
            <a:off x="685800" y="4403054"/>
            <a:ext cx="2404872" cy="177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Full Image">
  <p:cSld name="One Column: Full Imag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3"/>
          <p:cNvSpPr>
            <a:spLocks noGrp="1"/>
          </p:cNvSpPr>
          <p:nvPr>
            <p:ph type="pic" idx="2"/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1" name="Google Shape;121;p53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2404872" cy="70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3"/>
          <p:cNvSpPr txBox="1">
            <a:spLocks noGrp="1"/>
          </p:cNvSpPr>
          <p:nvPr>
            <p:ph type="body" idx="1"/>
          </p:nvPr>
        </p:nvSpPr>
        <p:spPr>
          <a:xfrm>
            <a:off x="685800" y="1733006"/>
            <a:ext cx="2404872" cy="4439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: Image Left">
  <p:cSld name="One Column: Image Lef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4"/>
          <p:cNvSpPr>
            <a:spLocks noGrp="1"/>
          </p:cNvSpPr>
          <p:nvPr>
            <p:ph type="pic" idx="2"/>
          </p:nvPr>
        </p:nvSpPr>
        <p:spPr>
          <a:xfrm>
            <a:off x="0" y="0"/>
            <a:ext cx="5907024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26" name="Google Shape;126;p54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4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5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Left">
  <p:cSld name="Half circle image: Image Lef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55"/>
          <p:cNvSpPr>
            <a:spLocks noGrp="1"/>
          </p:cNvSpPr>
          <p:nvPr>
            <p:ph type="pic" idx="2"/>
          </p:nvPr>
        </p:nvSpPr>
        <p:spPr>
          <a:xfrm>
            <a:off x="0" y="0"/>
            <a:ext cx="5910073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2" name="Google Shape;132;p55"/>
          <p:cNvSpPr txBox="1">
            <a:spLocks noGrp="1"/>
          </p:cNvSpPr>
          <p:nvPr>
            <p:ph type="title"/>
          </p:nvPr>
        </p:nvSpPr>
        <p:spPr>
          <a:xfrm>
            <a:off x="6281928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5"/>
          <p:cNvSpPr txBox="1">
            <a:spLocks noGrp="1"/>
          </p:cNvSpPr>
          <p:nvPr>
            <p:ph type="body" idx="1"/>
          </p:nvPr>
        </p:nvSpPr>
        <p:spPr>
          <a:xfrm>
            <a:off x="6281928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56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37" name="Google Shape;137;p56"/>
          <p:cNvSpPr txBox="1">
            <a:spLocks noGrp="1"/>
          </p:cNvSpPr>
          <p:nvPr>
            <p:ph type="title"/>
          </p:nvPr>
        </p:nvSpPr>
        <p:spPr>
          <a:xfrm>
            <a:off x="685800" y="886968"/>
            <a:ext cx="5221224" cy="114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56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Red">
  <p:cSld name="Voice — Red">
    <p:bg>
      <p:bgPr>
        <a:solidFill>
          <a:schemeClr val="accen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3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Layout">
  <p:cSld name="Two Column Layou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7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body" idx="1"/>
          </p:nvPr>
        </p:nvSpPr>
        <p:spPr>
          <a:xfrm>
            <a:off x="685800" y="2183710"/>
            <a:ext cx="10817352" cy="3639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ubTitle" idx="2"/>
          </p:nvPr>
        </p:nvSpPr>
        <p:spPr>
          <a:xfrm>
            <a:off x="685800" y="1788850"/>
            <a:ext cx="10817352" cy="254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5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short paragraph">
  <p:cSld name="Title with short paragraph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8"/>
          <p:cNvSpPr txBox="1">
            <a:spLocks noGrp="1"/>
          </p:cNvSpPr>
          <p:nvPr>
            <p:ph type="title"/>
          </p:nvPr>
        </p:nvSpPr>
        <p:spPr>
          <a:xfrm>
            <a:off x="685800" y="2862072"/>
            <a:ext cx="335584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8"/>
          <p:cNvSpPr txBox="1">
            <a:spLocks noGrp="1"/>
          </p:cNvSpPr>
          <p:nvPr>
            <p:ph type="body" idx="1"/>
          </p:nvPr>
        </p:nvSpPr>
        <p:spPr>
          <a:xfrm>
            <a:off x="5358384" y="1901952"/>
            <a:ext cx="6153912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8"/>
          <p:cNvSpPr txBox="1">
            <a:spLocks noGrp="1"/>
          </p:cNvSpPr>
          <p:nvPr>
            <p:ph type="subTitle" idx="2"/>
          </p:nvPr>
        </p:nvSpPr>
        <p:spPr>
          <a:xfrm>
            <a:off x="5358384" y="1490472"/>
            <a:ext cx="6153912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5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9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9"/>
          <p:cNvSpPr>
            <a:spLocks noGrp="1"/>
          </p:cNvSpPr>
          <p:nvPr>
            <p:ph type="chart" idx="2"/>
          </p:nvPr>
        </p:nvSpPr>
        <p:spPr>
          <a:xfrm>
            <a:off x="685979" y="1805796"/>
            <a:ext cx="10820170" cy="413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400" rIns="0" bIns="0" anchor="ctr" anchorCtr="0">
            <a:noAutofit/>
          </a:bodyPr>
          <a:lstStyle>
            <a:lvl1pPr marR="0" lvl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52" name="Google Shape;152;p5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6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with Copy">
  <p:cSld name="Logo with Cop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1"/>
          <p:cNvSpPr txBox="1">
            <a:spLocks noGrp="1"/>
          </p:cNvSpPr>
          <p:nvPr>
            <p:ph type="body" idx="1"/>
          </p:nvPr>
        </p:nvSpPr>
        <p:spPr>
          <a:xfrm>
            <a:off x="685800" y="1097280"/>
            <a:ext cx="3355848" cy="4206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61"/>
          <p:cNvSpPr txBox="1">
            <a:spLocks noGrp="1"/>
          </p:cNvSpPr>
          <p:nvPr>
            <p:ph type="subTitle" idx="2"/>
          </p:nvPr>
        </p:nvSpPr>
        <p:spPr>
          <a:xfrm>
            <a:off x="685800" y="685800"/>
            <a:ext cx="3355848" cy="256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SemiBold"/>
              <a:buNone/>
              <a:defRPr sz="1400" b="0" i="0" cap="none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61"/>
          <p:cNvSpPr>
            <a:spLocks noGrp="1"/>
          </p:cNvSpPr>
          <p:nvPr>
            <p:ph type="pic" idx="3"/>
          </p:nvPr>
        </p:nvSpPr>
        <p:spPr>
          <a:xfrm>
            <a:off x="4419600" y="0"/>
            <a:ext cx="77724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0" name="Google Shape;160;p6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Full Page">
  <p:cSld name="Logo Full Pag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2"/>
          <p:cNvSpPr>
            <a:spLocks noGrp="1"/>
          </p:cNvSpPr>
          <p:nvPr>
            <p:ph type="pic" idx="2"/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163" name="Google Shape;163;p62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6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70249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2961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7378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18356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ack">
  <p:cSld name="Voice — Black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82049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9794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8029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11528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553072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86637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220751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8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84734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ircle image: Image Right">
  <p:cSld name="Half circle image: Image 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29"/>
          <p:cNvSpPr>
            <a:spLocks noGrp="1"/>
          </p:cNvSpPr>
          <p:nvPr>
            <p:ph type="pic" idx="2"/>
          </p:nvPr>
        </p:nvSpPr>
        <p:spPr>
          <a:xfrm>
            <a:off x="6281928" y="0"/>
            <a:ext cx="59100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27" name="Google Shape;27;p29"/>
          <p:cNvSpPr txBox="1">
            <a:spLocks noGrp="1"/>
          </p:cNvSpPr>
          <p:nvPr>
            <p:ph type="title"/>
          </p:nvPr>
        </p:nvSpPr>
        <p:spPr>
          <a:xfrm>
            <a:off x="685800" y="886969"/>
            <a:ext cx="5221224" cy="114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99"/>
              <a:buFont typeface="Poppins Medium"/>
              <a:buNone/>
              <a:defRPr sz="2299" b="0" i="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9"/>
          <p:cNvSpPr txBox="1">
            <a:spLocks noGrp="1"/>
          </p:cNvSpPr>
          <p:nvPr>
            <p:ph type="body" idx="1"/>
          </p:nvPr>
        </p:nvSpPr>
        <p:spPr>
          <a:xfrm>
            <a:off x="685800" y="2371745"/>
            <a:ext cx="5221224" cy="359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57142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/>
            </a:lvl1pPr>
            <a:lvl2pPr marL="914400" lvl="1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22222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941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— Image">
  <p:cSld name="Agenda —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>
            <a:spLocks noGrp="1"/>
          </p:cNvSpPr>
          <p:nvPr>
            <p:ph type="pic" idx="2"/>
          </p:nvPr>
        </p:nvSpPr>
        <p:spPr>
          <a:xfrm>
            <a:off x="5864352" y="0"/>
            <a:ext cx="6324600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sp>
      <p:sp>
        <p:nvSpPr>
          <p:cNvPr id="87" name="Google Shape;87;p34"/>
          <p:cNvSpPr txBox="1">
            <a:spLocks noGrp="1"/>
          </p:cNvSpPr>
          <p:nvPr>
            <p:ph type="ctrTitle"/>
          </p:nvPr>
        </p:nvSpPr>
        <p:spPr>
          <a:xfrm>
            <a:off x="685800" y="667512"/>
            <a:ext cx="4690872" cy="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oppins Medium"/>
              <a:buNone/>
              <a:defRPr sz="1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>
            <a:off x="685800" y="1089835"/>
            <a:ext cx="4690872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marL="914400" lvl="1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2pPr>
            <a:lvl3pPr marL="1371600" lvl="2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3pPr>
            <a:lvl4pPr marL="1828800" lvl="3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4pPr>
            <a:lvl5pPr marL="2286000" lvl="4" indent="-34290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376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— Blue">
  <p:cSld name="Voice — Blue">
    <p:bg>
      <p:bgPr>
        <a:solidFill>
          <a:schemeClr val="accent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2"/>
          <p:cNvSpPr txBox="1">
            <a:spLocks noGrp="1"/>
          </p:cNvSpPr>
          <p:nvPr>
            <p:ph type="ctrTitle"/>
          </p:nvPr>
        </p:nvSpPr>
        <p:spPr>
          <a:xfrm>
            <a:off x="1620012" y="279776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Medium"/>
              <a:buNone/>
              <a:defRPr sz="4200" b="0" i="0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2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ack">
  <p:cSld name="Voice 2 — Black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3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3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43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Red">
  <p:cSld name="Voice 2 — Red">
    <p:bg>
      <p:bgPr>
        <a:solidFill>
          <a:schemeClr val="accen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4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4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4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ice 2 — Blue">
  <p:cSld name="Voice 2 — Blue">
    <p:bg>
      <p:bgPr>
        <a:solidFill>
          <a:schemeClr val="accent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5"/>
          <p:cNvSpPr txBox="1">
            <a:spLocks noGrp="1"/>
          </p:cNvSpPr>
          <p:nvPr>
            <p:ph type="ctrTitle"/>
          </p:nvPr>
        </p:nvSpPr>
        <p:spPr>
          <a:xfrm>
            <a:off x="1620012" y="1511584"/>
            <a:ext cx="8951976" cy="3834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"/>
              <a:buNone/>
              <a:defRPr sz="30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5"/>
          <p:cNvSpPr/>
          <p:nvPr/>
        </p:nvSpPr>
        <p:spPr>
          <a:xfrm>
            <a:off x="1464564" y="0"/>
            <a:ext cx="9262872" cy="6858000"/>
          </a:xfrm>
          <a:custGeom>
            <a:avLst/>
            <a:gdLst/>
            <a:ahLst/>
            <a:cxnLst/>
            <a:rect l="l" t="t" r="r" b="b"/>
            <a:pathLst>
              <a:path w="9262872" h="6858000" extrusionOk="0">
                <a:moveTo>
                  <a:pt x="7514295" y="0"/>
                </a:moveTo>
                <a:lnTo>
                  <a:pt x="7744669" y="0"/>
                </a:lnTo>
                <a:lnTo>
                  <a:pt x="7745509" y="728"/>
                </a:lnTo>
                <a:cubicBezTo>
                  <a:pt x="8677657" y="847946"/>
                  <a:pt x="9262872" y="2070131"/>
                  <a:pt x="9262872" y="3429000"/>
                </a:cubicBezTo>
                <a:cubicBezTo>
                  <a:pt x="9262872" y="4787869"/>
                  <a:pt x="8677657" y="6010054"/>
                  <a:pt x="7745509" y="6857273"/>
                </a:cubicBezTo>
                <a:lnTo>
                  <a:pt x="7744669" y="6858000"/>
                </a:lnTo>
                <a:lnTo>
                  <a:pt x="7514295" y="6858000"/>
                </a:lnTo>
                <a:lnTo>
                  <a:pt x="7644063" y="6745592"/>
                </a:lnTo>
                <a:cubicBezTo>
                  <a:pt x="8545845" y="5925973"/>
                  <a:pt x="9111996" y="4743602"/>
                  <a:pt x="9111996" y="3429000"/>
                </a:cubicBezTo>
                <a:cubicBezTo>
                  <a:pt x="9111996" y="2114398"/>
                  <a:pt x="8545845" y="932028"/>
                  <a:pt x="7644063" y="112408"/>
                </a:cubicBezTo>
                <a:close/>
                <a:moveTo>
                  <a:pt x="1518203" y="0"/>
                </a:moveTo>
                <a:lnTo>
                  <a:pt x="1748577" y="0"/>
                </a:lnTo>
                <a:lnTo>
                  <a:pt x="1618809" y="112408"/>
                </a:lnTo>
                <a:cubicBezTo>
                  <a:pt x="717027" y="932028"/>
                  <a:pt x="150876" y="2114398"/>
                  <a:pt x="150876" y="3429000"/>
                </a:cubicBezTo>
                <a:cubicBezTo>
                  <a:pt x="150876" y="4743602"/>
                  <a:pt x="717027" y="5925973"/>
                  <a:pt x="1618809" y="6745592"/>
                </a:cubicBezTo>
                <a:lnTo>
                  <a:pt x="1748577" y="6858000"/>
                </a:lnTo>
                <a:lnTo>
                  <a:pt x="1518203" y="6858000"/>
                </a:lnTo>
                <a:lnTo>
                  <a:pt x="1517364" y="6857273"/>
                </a:lnTo>
                <a:cubicBezTo>
                  <a:pt x="585215" y="6010054"/>
                  <a:pt x="0" y="4787869"/>
                  <a:pt x="0" y="3429000"/>
                </a:cubicBezTo>
                <a:cubicBezTo>
                  <a:pt x="0" y="2070131"/>
                  <a:pt x="585215" y="847946"/>
                  <a:pt x="1517364" y="72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Black">
  <p:cSld name="Campaign — Black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6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" name="Google Shape;63;p46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mpaign — Red">
  <p:cSld name="Campaign — Red">
    <p:bg>
      <p:bgPr>
        <a:solidFill>
          <a:schemeClr val="accen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/>
          <p:nvPr/>
        </p:nvSpPr>
        <p:spPr>
          <a:xfrm>
            <a:off x="5977129" y="2590908"/>
            <a:ext cx="237744" cy="241584"/>
          </a:xfrm>
          <a:custGeom>
            <a:avLst/>
            <a:gdLst/>
            <a:ahLst/>
            <a:cxnLst/>
            <a:rect l="l" t="t" r="r" b="b"/>
            <a:pathLst>
              <a:path w="237744" h="241584" extrusionOk="0">
                <a:moveTo>
                  <a:pt x="118872" y="77907"/>
                </a:moveTo>
                <a:cubicBezTo>
                  <a:pt x="96147" y="77907"/>
                  <a:pt x="77724" y="97107"/>
                  <a:pt x="77724" y="120792"/>
                </a:cubicBezTo>
                <a:cubicBezTo>
                  <a:pt x="77724" y="144477"/>
                  <a:pt x="96147" y="163677"/>
                  <a:pt x="118872" y="163677"/>
                </a:cubicBezTo>
                <a:cubicBezTo>
                  <a:pt x="141597" y="163677"/>
                  <a:pt x="160020" y="144477"/>
                  <a:pt x="160020" y="120792"/>
                </a:cubicBezTo>
                <a:cubicBezTo>
                  <a:pt x="160020" y="97107"/>
                  <a:pt x="141597" y="77907"/>
                  <a:pt x="118872" y="77907"/>
                </a:cubicBezTo>
                <a:close/>
                <a:moveTo>
                  <a:pt x="118872" y="0"/>
                </a:moveTo>
                <a:cubicBezTo>
                  <a:pt x="184523" y="0"/>
                  <a:pt x="237744" y="54080"/>
                  <a:pt x="237744" y="120792"/>
                </a:cubicBezTo>
                <a:cubicBezTo>
                  <a:pt x="237744" y="187504"/>
                  <a:pt x="184523" y="241584"/>
                  <a:pt x="118872" y="241584"/>
                </a:cubicBezTo>
                <a:cubicBezTo>
                  <a:pt x="53221" y="241584"/>
                  <a:pt x="0" y="187504"/>
                  <a:pt x="0" y="120792"/>
                </a:cubicBezTo>
                <a:cubicBezTo>
                  <a:pt x="0" y="54080"/>
                  <a:pt x="53221" y="0"/>
                  <a:pt x="1188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47"/>
          <p:cNvSpPr txBox="1">
            <a:spLocks noGrp="1"/>
          </p:cNvSpPr>
          <p:nvPr>
            <p:ph type="ctrTitle"/>
          </p:nvPr>
        </p:nvSpPr>
        <p:spPr>
          <a:xfrm>
            <a:off x="1620013" y="3097235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"/>
              <a:buNone/>
              <a:defRPr sz="4200" b="0" i="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7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lvl="1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lvl="2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lvl="3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lvl="4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lvl="5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lvl="6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lvl="7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lvl="8" indent="0" algn="r">
              <a:spcBef>
                <a:spcPts val="0"/>
              </a:spcBef>
              <a:buNone/>
              <a:defRPr sz="600" b="0" i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5"/>
          <p:cNvSpPr txBox="1">
            <a:spLocks noGrp="1"/>
          </p:cNvSpPr>
          <p:nvPr>
            <p:ph type="title"/>
          </p:nvPr>
        </p:nvSpPr>
        <p:spPr>
          <a:xfrm>
            <a:off x="685800" y="685800"/>
            <a:ext cx="1081735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  <a:defRPr sz="23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35"/>
          <p:cNvSpPr txBox="1">
            <a:spLocks noGrp="1"/>
          </p:cNvSpPr>
          <p:nvPr>
            <p:ph type="body" idx="1"/>
          </p:nvPr>
        </p:nvSpPr>
        <p:spPr>
          <a:xfrm>
            <a:off x="685800" y="1828800"/>
            <a:ext cx="10817352" cy="435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6" name="Google Shape;106;p3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">
          <p15:clr>
            <a:srgbClr val="F26B43"/>
          </p15:clr>
        </p15:guide>
        <p15:guide id="2" pos="432">
          <p15:clr>
            <a:srgbClr val="F26B43"/>
          </p15:clr>
        </p15:guide>
        <p15:guide id="3" pos="7248">
          <p15:clr>
            <a:srgbClr val="F26B43"/>
          </p15:clr>
        </p15:guide>
        <p15:guide id="4" pos="768">
          <p15:clr>
            <a:srgbClr val="F26B43"/>
          </p15:clr>
        </p15:guide>
        <p15:guide id="5" pos="1008">
          <p15:clr>
            <a:srgbClr val="F26B43"/>
          </p15:clr>
        </p15:guide>
        <p15:guide id="6" pos="1368">
          <p15:clr>
            <a:srgbClr val="F26B43"/>
          </p15:clr>
        </p15:guide>
        <p15:guide id="7" pos="1608">
          <p15:clr>
            <a:srgbClr val="F26B43"/>
          </p15:clr>
        </p15:guide>
        <p15:guide id="8" pos="1944">
          <p15:clr>
            <a:srgbClr val="F26B43"/>
          </p15:clr>
        </p15:guide>
        <p15:guide id="9" pos="2184">
          <p15:clr>
            <a:srgbClr val="F26B43"/>
          </p15:clr>
        </p15:guide>
        <p15:guide id="10" pos="2544">
          <p15:clr>
            <a:srgbClr val="F26B43"/>
          </p15:clr>
        </p15:guide>
        <p15:guide id="11" pos="2784">
          <p15:clr>
            <a:srgbClr val="F26B43"/>
          </p15:clr>
        </p15:guide>
        <p15:guide id="12" pos="3120">
          <p15:clr>
            <a:srgbClr val="F26B43"/>
          </p15:clr>
        </p15:guide>
        <p15:guide id="13" pos="3360">
          <p15:clr>
            <a:srgbClr val="F26B43"/>
          </p15:clr>
        </p15:guide>
        <p15:guide id="14" pos="3720">
          <p15:clr>
            <a:srgbClr val="F26B43"/>
          </p15:clr>
        </p15:guide>
        <p15:guide id="15" pos="3960">
          <p15:clr>
            <a:srgbClr val="F26B43"/>
          </p15:clr>
        </p15:guide>
        <p15:guide id="16" pos="4320">
          <p15:clr>
            <a:srgbClr val="F26B43"/>
          </p15:clr>
        </p15:guide>
        <p15:guide id="17" pos="4560">
          <p15:clr>
            <a:srgbClr val="F26B43"/>
          </p15:clr>
        </p15:guide>
        <p15:guide id="18" pos="4896">
          <p15:clr>
            <a:srgbClr val="F26B43"/>
          </p15:clr>
        </p15:guide>
        <p15:guide id="19" pos="5136">
          <p15:clr>
            <a:srgbClr val="F26B43"/>
          </p15:clr>
        </p15:guide>
        <p15:guide id="20" pos="5496">
          <p15:clr>
            <a:srgbClr val="F26B43"/>
          </p15:clr>
        </p15:guide>
        <p15:guide id="21" pos="5736">
          <p15:clr>
            <a:srgbClr val="F26B43"/>
          </p15:clr>
        </p15:guide>
        <p15:guide id="22" pos="6072">
          <p15:clr>
            <a:srgbClr val="F26B43"/>
          </p15:clr>
        </p15:guide>
        <p15:guide id="23" pos="6312">
          <p15:clr>
            <a:srgbClr val="F26B43"/>
          </p15:clr>
        </p15:guide>
        <p15:guide id="24" pos="6672">
          <p15:clr>
            <a:srgbClr val="F26B43"/>
          </p15:clr>
        </p15:guide>
        <p15:guide id="25" pos="6912">
          <p15:clr>
            <a:srgbClr val="F26B43"/>
          </p15:clr>
        </p15:guide>
        <p15:guide id="26" orient="horz" pos="38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75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fb2e0160b_4_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6600" b="1" dirty="0">
                <a:solidFill>
                  <a:schemeClr val="dk1"/>
                </a:solidFill>
              </a:rPr>
              <a:t>Larsen and Toubro Infotech</a:t>
            </a:r>
            <a:br>
              <a:rPr lang="en-US" sz="6600" b="1" dirty="0">
                <a:solidFill>
                  <a:schemeClr val="dk1"/>
                </a:solidFill>
              </a:rPr>
            </a:b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342" name="Google Shape;342;p1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354" r="8354"/>
          <a:stretch/>
        </p:blipFill>
        <p:spPr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340" name="Google Shape;340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Team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57720-4755-4B8A-9404-4EA91C54A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687" y="1915227"/>
            <a:ext cx="5221224" cy="3942789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Neelam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Nagarjun  Nimmalwar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Nathan Anthony </a:t>
            </a:r>
          </a:p>
          <a:p>
            <a:pPr marL="5143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Chinmay Gupta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82C7D2-5E80-49A3-8D20-4C881FEF29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 descr="Captured photo">
            <a:extLst>
              <a:ext uri="{FF2B5EF4-FFF2-40B4-BE49-F238E27FC236}">
                <a16:creationId xmlns:a16="http://schemas.microsoft.com/office/drawing/2014/main" id="{9BF46928-D261-4EF9-AD51-4F52B2B74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33" y="243380"/>
            <a:ext cx="3208937" cy="31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d photo">
            <a:extLst>
              <a:ext uri="{FF2B5EF4-FFF2-40B4-BE49-F238E27FC236}">
                <a16:creationId xmlns:a16="http://schemas.microsoft.com/office/drawing/2014/main" id="{380D3C5A-48EC-43A0-9729-6F08CDF3C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588" y="0"/>
            <a:ext cx="375482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Captured photo">
            <a:extLst>
              <a:ext uri="{FF2B5EF4-FFF2-40B4-BE49-F238E27FC236}">
                <a16:creationId xmlns:a16="http://schemas.microsoft.com/office/drawing/2014/main" id="{4B41E2E3-09F4-40AD-8B15-1DE6408476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Captured photo">
            <a:extLst>
              <a:ext uri="{FF2B5EF4-FFF2-40B4-BE49-F238E27FC236}">
                <a16:creationId xmlns:a16="http://schemas.microsoft.com/office/drawing/2014/main" id="{88C2EEDC-B276-474F-8767-AC08B96B37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867807" cy="386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F7D3DA-92B6-44F7-B62F-F3A9B4DF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8" y="243380"/>
            <a:ext cx="3506514" cy="31856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3C9D65-6A04-4DE8-9A17-04FDF663E407}"/>
              </a:ext>
            </a:extLst>
          </p:cNvPr>
          <p:cNvSpPr txBox="1"/>
          <p:nvPr/>
        </p:nvSpPr>
        <p:spPr>
          <a:xfrm>
            <a:off x="273269" y="3581400"/>
            <a:ext cx="3215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Neelam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BB53FC-A2C8-433D-8030-5D74B2AB5292}"/>
              </a:ext>
            </a:extLst>
          </p:cNvPr>
          <p:cNvSpPr txBox="1"/>
          <p:nvPr/>
        </p:nvSpPr>
        <p:spPr>
          <a:xfrm>
            <a:off x="4370989" y="3581400"/>
            <a:ext cx="37548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Nagarjun  Nimmalwar 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36794-CA58-45C4-90D2-396F5637F6BE}"/>
              </a:ext>
            </a:extLst>
          </p:cNvPr>
          <p:cNvSpPr txBox="1"/>
          <p:nvPr/>
        </p:nvSpPr>
        <p:spPr>
          <a:xfrm>
            <a:off x="9164548" y="3581400"/>
            <a:ext cx="2064284" cy="39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AA9BE0-5A15-4CF7-86AD-C12FDA1904C7}"/>
              </a:ext>
            </a:extLst>
          </p:cNvPr>
          <p:cNvSpPr txBox="1"/>
          <p:nvPr/>
        </p:nvSpPr>
        <p:spPr>
          <a:xfrm>
            <a:off x="9089454" y="3581400"/>
            <a:ext cx="259936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Nathan Anthony 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2E82E4-802C-45EF-B503-649C20C78361}"/>
              </a:ext>
            </a:extLst>
          </p:cNvPr>
          <p:cNvSpPr txBox="1"/>
          <p:nvPr/>
        </p:nvSpPr>
        <p:spPr>
          <a:xfrm>
            <a:off x="2365368" y="4813410"/>
            <a:ext cx="5608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       Chinmay Gupta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17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383" r="3383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362" name="Google Shape;362;p12"/>
          <p:cNvSpPr txBox="1">
            <a:spLocks noGrp="1"/>
          </p:cNvSpPr>
          <p:nvPr>
            <p:ph type="ctrTitle"/>
          </p:nvPr>
        </p:nvSpPr>
        <p:spPr>
          <a:xfrm>
            <a:off x="1012069" y="1828741"/>
            <a:ext cx="413937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Team Structure</a:t>
            </a:r>
            <a:endParaRPr dirty="0"/>
          </a:p>
        </p:txBody>
      </p:sp>
      <p:sp>
        <p:nvSpPr>
          <p:cNvPr id="363" name="Google Shape;363;p1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1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795" r="8795"/>
          <a:stretch/>
        </p:blipFill>
        <p:spPr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370" name="Google Shape;370;p13"/>
          <p:cNvSpPr txBox="1">
            <a:spLocks noGrp="1"/>
          </p:cNvSpPr>
          <p:nvPr>
            <p:ph type="ctrTitle"/>
          </p:nvPr>
        </p:nvSpPr>
        <p:spPr>
          <a:xfrm>
            <a:off x="1129553" y="2732757"/>
            <a:ext cx="386336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Project Goals</a:t>
            </a:r>
            <a:endParaRPr/>
          </a:p>
        </p:txBody>
      </p:sp>
      <p:sp>
        <p:nvSpPr>
          <p:cNvPr id="371" name="Google Shape;371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>
            <a:spLocks noGrp="1"/>
          </p:cNvSpPr>
          <p:nvPr>
            <p:ph type="title"/>
          </p:nvPr>
        </p:nvSpPr>
        <p:spPr>
          <a:xfrm>
            <a:off x="685800" y="453048"/>
            <a:ext cx="10817352" cy="749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1">
                <a:solidFill>
                  <a:schemeClr val="dk1"/>
                </a:solidFill>
              </a:rPr>
              <a:t>Our Vision</a:t>
            </a:r>
            <a:endParaRPr sz="3200"/>
          </a:p>
        </p:txBody>
      </p:sp>
      <p:grpSp>
        <p:nvGrpSpPr>
          <p:cNvPr id="379" name="Google Shape;379;p14"/>
          <p:cNvGrpSpPr/>
          <p:nvPr/>
        </p:nvGrpSpPr>
        <p:grpSpPr>
          <a:xfrm>
            <a:off x="7405965" y="1451984"/>
            <a:ext cx="1738036" cy="1741863"/>
            <a:chOff x="403166" y="1435608"/>
            <a:chExt cx="2456822" cy="2596068"/>
          </a:xfrm>
        </p:grpSpPr>
        <p:sp>
          <p:nvSpPr>
            <p:cNvPr id="380" name="Google Shape;380;p14"/>
            <p:cNvSpPr/>
            <p:nvPr/>
          </p:nvSpPr>
          <p:spPr>
            <a:xfrm>
              <a:off x="403166" y="1539832"/>
              <a:ext cx="2456822" cy="2491844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pic>
          <p:nvPicPr>
            <p:cNvPr id="381" name="Google Shape;381;p14"/>
            <p:cNvPicPr preferRelativeResize="0"/>
            <p:nvPr/>
          </p:nvPicPr>
          <p:blipFill rotWithShape="1">
            <a:blip r:embed="rId3">
              <a:alphaModFix/>
            </a:blip>
            <a:srcRect l="24437" t="15290" r="26023" b="16268"/>
            <a:stretch/>
          </p:blipFill>
          <p:spPr>
            <a:xfrm>
              <a:off x="997526" y="1961803"/>
              <a:ext cx="1263535" cy="17456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14"/>
            <p:cNvSpPr/>
            <p:nvPr/>
          </p:nvSpPr>
          <p:spPr>
            <a:xfrm>
              <a:off x="573783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3" name="Google Shape;383;p14"/>
            <p:cNvSpPr txBox="1"/>
            <p:nvPr/>
          </p:nvSpPr>
          <p:spPr>
            <a:xfrm>
              <a:off x="726842" y="1514247"/>
              <a:ext cx="379271" cy="412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7175656" y="3574770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Quality</a:t>
            </a:r>
            <a:endParaRPr/>
          </a:p>
        </p:txBody>
      </p:sp>
      <p:sp>
        <p:nvSpPr>
          <p:cNvPr id="385" name="Google Shape;385;p14"/>
          <p:cNvSpPr txBox="1"/>
          <p:nvPr/>
        </p:nvSpPr>
        <p:spPr>
          <a:xfrm>
            <a:off x="9592885" y="3570972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Security</a:t>
            </a:r>
            <a:endParaRPr/>
          </a:p>
        </p:txBody>
      </p:sp>
      <p:grpSp>
        <p:nvGrpSpPr>
          <p:cNvPr id="386" name="Google Shape;386;p14"/>
          <p:cNvGrpSpPr/>
          <p:nvPr/>
        </p:nvGrpSpPr>
        <p:grpSpPr>
          <a:xfrm>
            <a:off x="10199178" y="1419845"/>
            <a:ext cx="1690836" cy="1769853"/>
            <a:chOff x="3363489" y="1435608"/>
            <a:chExt cx="2456822" cy="2592462"/>
          </a:xfrm>
        </p:grpSpPr>
        <p:pic>
          <p:nvPicPr>
            <p:cNvPr id="387" name="Google Shape;387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717834" y="1962904"/>
              <a:ext cx="1844326" cy="18443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14"/>
            <p:cNvSpPr/>
            <p:nvPr/>
          </p:nvSpPr>
          <p:spPr>
            <a:xfrm>
              <a:off x="3363489" y="1575814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560165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0" name="Google Shape;390;p14"/>
            <p:cNvSpPr txBox="1"/>
            <p:nvPr/>
          </p:nvSpPr>
          <p:spPr>
            <a:xfrm>
              <a:off x="3676543" y="1515148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/>
            </a:p>
          </p:txBody>
        </p:sp>
      </p:grpSp>
      <p:sp>
        <p:nvSpPr>
          <p:cNvPr id="391" name="Google Shape;391;p14"/>
          <p:cNvSpPr txBox="1"/>
          <p:nvPr/>
        </p:nvSpPr>
        <p:spPr>
          <a:xfrm>
            <a:off x="7175656" y="6147843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Interactivity</a:t>
            </a:r>
            <a:endParaRPr/>
          </a:p>
        </p:txBody>
      </p:sp>
      <p:sp>
        <p:nvSpPr>
          <p:cNvPr id="392" name="Google Shape;392;p14"/>
          <p:cNvSpPr txBox="1"/>
          <p:nvPr/>
        </p:nvSpPr>
        <p:spPr>
          <a:xfrm>
            <a:off x="9575255" y="6183764"/>
            <a:ext cx="2550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Speed</a:t>
            </a:r>
            <a:endParaRPr/>
          </a:p>
        </p:txBody>
      </p:sp>
      <p:grpSp>
        <p:nvGrpSpPr>
          <p:cNvPr id="393" name="Google Shape;393;p14"/>
          <p:cNvGrpSpPr/>
          <p:nvPr/>
        </p:nvGrpSpPr>
        <p:grpSpPr>
          <a:xfrm>
            <a:off x="7405963" y="4187403"/>
            <a:ext cx="2072602" cy="1996361"/>
            <a:chOff x="6338184" y="1435608"/>
            <a:chExt cx="2456822" cy="2596067"/>
          </a:xfrm>
        </p:grpSpPr>
        <p:sp>
          <p:nvSpPr>
            <p:cNvPr id="394" name="Google Shape;394;p14"/>
            <p:cNvSpPr/>
            <p:nvPr/>
          </p:nvSpPr>
          <p:spPr>
            <a:xfrm>
              <a:off x="6338184" y="1579419"/>
              <a:ext cx="2456822" cy="2452256"/>
            </a:xfrm>
            <a:prstGeom prst="ellipse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584024" y="1435608"/>
              <a:ext cx="694113" cy="731520"/>
            </a:xfrm>
            <a:prstGeom prst="ellipse">
              <a:avLst/>
            </a:prstGeom>
            <a:solidFill>
              <a:srgbClr val="EE64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96" name="Google Shape;396;p14"/>
            <p:cNvSpPr txBox="1"/>
            <p:nvPr/>
          </p:nvSpPr>
          <p:spPr>
            <a:xfrm>
              <a:off x="6700402" y="1579419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/>
            </a:p>
          </p:txBody>
        </p:sp>
        <p:pic>
          <p:nvPicPr>
            <p:cNvPr id="397" name="Google Shape;397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020088" y="1979529"/>
              <a:ext cx="1113646" cy="16751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8" name="Google Shape;398;p14"/>
          <p:cNvGrpSpPr/>
          <p:nvPr/>
        </p:nvGrpSpPr>
        <p:grpSpPr>
          <a:xfrm>
            <a:off x="10234468" y="4288725"/>
            <a:ext cx="1655546" cy="1725564"/>
            <a:chOff x="9314007" y="1435608"/>
            <a:chExt cx="2456822" cy="2604379"/>
          </a:xfrm>
        </p:grpSpPr>
        <p:grpSp>
          <p:nvGrpSpPr>
            <p:cNvPr id="399" name="Google Shape;399;p14"/>
            <p:cNvGrpSpPr/>
            <p:nvPr/>
          </p:nvGrpSpPr>
          <p:grpSpPr>
            <a:xfrm>
              <a:off x="9314007" y="1435608"/>
              <a:ext cx="2456822" cy="2604379"/>
              <a:chOff x="9314007" y="1435608"/>
              <a:chExt cx="2456822" cy="2604379"/>
            </a:xfrm>
          </p:grpSpPr>
          <p:sp>
            <p:nvSpPr>
              <p:cNvPr id="400" name="Google Shape;400;p14"/>
              <p:cNvSpPr/>
              <p:nvPr/>
            </p:nvSpPr>
            <p:spPr>
              <a:xfrm>
                <a:off x="9314007" y="1587731"/>
                <a:ext cx="2456822" cy="2452256"/>
              </a:xfrm>
              <a:prstGeom prst="ellipse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  <p:pic>
            <p:nvPicPr>
              <p:cNvPr id="401" name="Google Shape;401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762979" y="1962904"/>
                <a:ext cx="1586170" cy="15861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2" name="Google Shape;402;p14"/>
              <p:cNvSpPr/>
              <p:nvPr/>
            </p:nvSpPr>
            <p:spPr>
              <a:xfrm>
                <a:off x="9380505" y="1435608"/>
                <a:ext cx="694113" cy="731520"/>
              </a:xfrm>
              <a:prstGeom prst="ellipse">
                <a:avLst/>
              </a:prstGeom>
              <a:solidFill>
                <a:srgbClr val="EE646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endParaRPr>
              </a:p>
            </p:txBody>
          </p:sp>
        </p:grpSp>
        <p:sp>
          <p:nvSpPr>
            <p:cNvPr id="403" name="Google Shape;403;p14"/>
            <p:cNvSpPr txBox="1"/>
            <p:nvPr/>
          </p:nvSpPr>
          <p:spPr>
            <a:xfrm>
              <a:off x="9496883" y="1555976"/>
              <a:ext cx="46135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/>
            </a:p>
          </p:txBody>
        </p:sp>
      </p:grpSp>
      <p:sp>
        <p:nvSpPr>
          <p:cNvPr id="404" name="Google Shape;404;p14"/>
          <p:cNvSpPr txBox="1"/>
          <p:nvPr/>
        </p:nvSpPr>
        <p:spPr>
          <a:xfrm>
            <a:off x="458011" y="1524258"/>
            <a:ext cx="67416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 create an </a:t>
            </a:r>
            <a:r>
              <a:rPr lang="en-US" sz="2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course Management System </a:t>
            </a:r>
            <a:r>
              <a:rPr lang="en-US"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using full stack development tools and technologies, where an agent as well as an customer scan place order from various products.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1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8650" r="8649"/>
          <a:stretch/>
        </p:blipFill>
        <p:spPr>
          <a:xfrm>
            <a:off x="5864352" y="0"/>
            <a:ext cx="6309360" cy="6841475"/>
          </a:xfrm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410" name="Google Shape;410;p15"/>
          <p:cNvSpPr txBox="1">
            <a:spLocks noGrp="1"/>
          </p:cNvSpPr>
          <p:nvPr>
            <p:ph type="ctrTitle"/>
          </p:nvPr>
        </p:nvSpPr>
        <p:spPr>
          <a:xfrm>
            <a:off x="1290065" y="2560293"/>
            <a:ext cx="3364128" cy="1361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Engineering</a:t>
            </a:r>
            <a:br>
              <a:rPr lang="en-US" sz="4400" dirty="0"/>
            </a:br>
            <a:r>
              <a:rPr lang="en-US" sz="4400" dirty="0"/>
              <a:t>Practices</a:t>
            </a:r>
            <a:endParaRPr dirty="0"/>
          </a:p>
        </p:txBody>
      </p:sp>
      <p:sp>
        <p:nvSpPr>
          <p:cNvPr id="411" name="Google Shape;411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164" y="493906"/>
            <a:ext cx="10585149" cy="61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2412" r="22412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423" name="Google Shape;423;p17"/>
          <p:cNvSpPr txBox="1">
            <a:spLocks noGrp="1"/>
          </p:cNvSpPr>
          <p:nvPr>
            <p:ph type="ctrTitle"/>
          </p:nvPr>
        </p:nvSpPr>
        <p:spPr>
          <a:xfrm>
            <a:off x="1549615" y="2689214"/>
            <a:ext cx="2850776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Tech Stack</a:t>
            </a:r>
            <a:endParaRPr/>
          </a:p>
        </p:txBody>
      </p:sp>
      <p:sp>
        <p:nvSpPr>
          <p:cNvPr id="424" name="Google Shape;424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1670874" y="317877"/>
            <a:ext cx="2194560" cy="9476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Backend</a:t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>
            <a:off x="5405580" y="319033"/>
            <a:ext cx="2194560" cy="9476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dirty="0"/>
          </a:p>
        </p:txBody>
      </p:sp>
      <p:sp>
        <p:nvSpPr>
          <p:cNvPr id="435" name="Google Shape;435;p18"/>
          <p:cNvSpPr/>
          <p:nvPr/>
        </p:nvSpPr>
        <p:spPr>
          <a:xfrm>
            <a:off x="9140287" y="299728"/>
            <a:ext cx="2194560" cy="947651"/>
          </a:xfrm>
          <a:prstGeom prst="rect">
            <a:avLst/>
          </a:prstGeom>
          <a:solidFill>
            <a:srgbClr val="FF64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Tools</a:t>
            </a:r>
            <a:endParaRPr dirty="0"/>
          </a:p>
        </p:txBody>
      </p:sp>
      <p:sp>
        <p:nvSpPr>
          <p:cNvPr id="444" name="Google Shape;444;p18"/>
          <p:cNvSpPr/>
          <p:nvPr/>
        </p:nvSpPr>
        <p:spPr>
          <a:xfrm flipH="1">
            <a:off x="1670874" y="1258698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Core Language</a:t>
            </a:r>
            <a:endParaRPr/>
          </a:p>
        </p:txBody>
      </p:sp>
      <p:sp>
        <p:nvSpPr>
          <p:cNvPr id="445" name="Google Shape;445;p18"/>
          <p:cNvSpPr/>
          <p:nvPr/>
        </p:nvSpPr>
        <p:spPr>
          <a:xfrm flipH="1">
            <a:off x="1758419" y="3983253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dirty="0"/>
          </a:p>
        </p:txBody>
      </p:sp>
      <p:sp>
        <p:nvSpPr>
          <p:cNvPr id="447" name="Google Shape;447;p18"/>
          <p:cNvSpPr/>
          <p:nvPr/>
        </p:nvSpPr>
        <p:spPr>
          <a:xfrm flipH="1">
            <a:off x="5405580" y="1258698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SQL Database</a:t>
            </a:r>
            <a:endParaRPr dirty="0"/>
          </a:p>
        </p:txBody>
      </p:sp>
      <p:sp>
        <p:nvSpPr>
          <p:cNvPr id="448" name="Google Shape;448;p18"/>
          <p:cNvSpPr/>
          <p:nvPr/>
        </p:nvSpPr>
        <p:spPr>
          <a:xfrm flipH="1">
            <a:off x="9140288" y="1240079"/>
            <a:ext cx="2194559" cy="24938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Poppins"/>
                <a:cs typeface="Poppins"/>
                <a:sym typeface="Poppins"/>
              </a:rPr>
              <a:t>Tools used </a:t>
            </a:r>
            <a:endParaRPr dirty="0"/>
          </a:p>
        </p:txBody>
      </p:sp>
      <p:pic>
        <p:nvPicPr>
          <p:cNvPr id="451" name="Google Shape;451;p18"/>
          <p:cNvPicPr preferRelativeResize="0"/>
          <p:nvPr/>
        </p:nvPicPr>
        <p:blipFill rotWithShape="1">
          <a:blip r:embed="rId3">
            <a:alphaModFix/>
          </a:blip>
          <a:srcRect l="9305" t="12927"/>
          <a:stretch/>
        </p:blipFill>
        <p:spPr>
          <a:xfrm>
            <a:off x="5632975" y="1887271"/>
            <a:ext cx="2111877" cy="1227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1693" y="4350496"/>
            <a:ext cx="1368013" cy="92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All you need to know before starting with GitHub! | by Joos Korstanje |  Towards Data Science">
            <a:extLst>
              <a:ext uri="{FF2B5EF4-FFF2-40B4-BE49-F238E27FC236}">
                <a16:creationId xmlns:a16="http://schemas.microsoft.com/office/drawing/2014/main" id="{6ACF5ADE-B6F9-46DD-B6A0-6E08278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285" y="1489461"/>
            <a:ext cx="219455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DE - JTuts">
            <a:extLst>
              <a:ext uri="{FF2B5EF4-FFF2-40B4-BE49-F238E27FC236}">
                <a16:creationId xmlns:a16="http://schemas.microsoft.com/office/drawing/2014/main" id="{48B14B86-FD00-4ADD-8297-672B0B34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282" y="3066202"/>
            <a:ext cx="2194559" cy="163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stman Tutorial - Javatpoint">
            <a:extLst>
              <a:ext uri="{FF2B5EF4-FFF2-40B4-BE49-F238E27FC236}">
                <a16:creationId xmlns:a16="http://schemas.microsoft.com/office/drawing/2014/main" id="{6034A8BB-6A79-43B0-89DF-34EC89CEC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279" y="4705831"/>
            <a:ext cx="2194558" cy="20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 (programming language) - Wikipedia">
            <a:extLst>
              <a:ext uri="{FF2B5EF4-FFF2-40B4-BE49-F238E27FC236}">
                <a16:creationId xmlns:a16="http://schemas.microsoft.com/office/drawing/2014/main" id="{9A2046D7-0B5B-4358-BCE1-0935301BE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123" y="1674138"/>
            <a:ext cx="1581150" cy="20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nuxserver/mysql-workbench - Docker Image | Docker Hub">
            <a:extLst>
              <a:ext uri="{FF2B5EF4-FFF2-40B4-BE49-F238E27FC236}">
                <a16:creationId xmlns:a16="http://schemas.microsoft.com/office/drawing/2014/main" id="{30439290-A7FD-4B01-B46E-B5A842BF7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689" y="3589041"/>
            <a:ext cx="2143125" cy="180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3594" r="23594"/>
          <a:stretch/>
        </p:blipFill>
        <p:spPr>
          <a:prstGeom prst="rect">
            <a:avLst/>
          </a:prstGeom>
          <a:solidFill>
            <a:srgbClr val="727272"/>
          </a:solidFill>
          <a:ln>
            <a:noFill/>
          </a:ln>
        </p:spPr>
      </p:pic>
      <p:sp>
        <p:nvSpPr>
          <p:cNvPr id="476" name="Google Shape;476;p19"/>
          <p:cNvSpPr txBox="1">
            <a:spLocks noGrp="1"/>
          </p:cNvSpPr>
          <p:nvPr>
            <p:ph type="ctrTitle"/>
          </p:nvPr>
        </p:nvSpPr>
        <p:spPr>
          <a:xfrm>
            <a:off x="1172245" y="2847167"/>
            <a:ext cx="4016204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 dirty="0"/>
              <a:t>Development</a:t>
            </a:r>
            <a:endParaRPr dirty="0"/>
          </a:p>
        </p:txBody>
      </p:sp>
      <p:sp>
        <p:nvSpPr>
          <p:cNvPr id="477" name="Google Shape;47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b2e0160b_4_12"/>
          <p:cNvSpPr txBox="1">
            <a:spLocks noGrp="1"/>
          </p:cNvSpPr>
          <p:nvPr>
            <p:ph type="subTitle" idx="1"/>
          </p:nvPr>
        </p:nvSpPr>
        <p:spPr>
          <a:xfrm>
            <a:off x="1876424" y="1986456"/>
            <a:ext cx="8791575" cy="128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Poppins"/>
              <a:buNone/>
            </a:pPr>
            <a:r>
              <a:rPr lang="en-US" sz="4800" dirty="0"/>
              <a:t>The Ask – Where we started</a:t>
            </a:r>
            <a:endParaRPr sz="4800" dirty="0"/>
          </a:p>
        </p:txBody>
      </p:sp>
      <p:sp>
        <p:nvSpPr>
          <p:cNvPr id="179" name="Google Shape;179;g11fb2e0160b_4_1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1fb2e0160b_4_12"/>
          <p:cNvSpPr txBox="1"/>
          <p:nvPr/>
        </p:nvSpPr>
        <p:spPr>
          <a:xfrm>
            <a:off x="685978" y="5161289"/>
            <a:ext cx="10820100" cy="11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…..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20"/>
          <p:cNvGrpSpPr/>
          <p:nvPr/>
        </p:nvGrpSpPr>
        <p:grpSpPr>
          <a:xfrm>
            <a:off x="2348349" y="373388"/>
            <a:ext cx="7651482" cy="5633836"/>
            <a:chOff x="300592" y="-114321"/>
            <a:chExt cx="7651482" cy="5633836"/>
          </a:xfrm>
        </p:grpSpPr>
        <p:sp>
          <p:nvSpPr>
            <p:cNvPr id="485" name="Google Shape;485;p20"/>
            <p:cNvSpPr/>
            <p:nvPr/>
          </p:nvSpPr>
          <p:spPr>
            <a:xfrm>
              <a:off x="5364395" y="2935425"/>
              <a:ext cx="2561310" cy="258409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 txBox="1"/>
            <p:nvPr/>
          </p:nvSpPr>
          <p:spPr>
            <a:xfrm>
              <a:off x="6185301" y="3633961"/>
              <a:ext cx="1687891" cy="1833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LLD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Code Review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Commit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566294" y="3411369"/>
              <a:ext cx="2561310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 txBox="1"/>
            <p:nvPr/>
          </p:nvSpPr>
          <p:spPr>
            <a:xfrm>
              <a:off x="602740" y="3862602"/>
              <a:ext cx="1720025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Integrate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Deploy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Test</a:t>
              </a:r>
              <a:endParaRPr sz="16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4880525" y="-114321"/>
              <a:ext cx="3071549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 txBox="1"/>
            <p:nvPr/>
          </p:nvSpPr>
          <p:spPr>
            <a:xfrm>
              <a:off x="5838435" y="-77875"/>
              <a:ext cx="207719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950" tIns="60950" rIns="60950" bIns="60950" anchor="t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Requirement understanding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Research and analysis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171450" marR="0" lvl="1" indent="-17145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Poppins"/>
                <a:buChar char="•"/>
              </a:pPr>
              <a:r>
                <a:rPr lang="en-US" sz="1600" b="1" i="0" u="none" strike="noStrike" cap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Estimation</a:t>
              </a:r>
              <a:endParaRPr sz="1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566294" y="-114321"/>
              <a:ext cx="2561310" cy="1659148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rgbClr val="FC404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 txBox="1"/>
            <p:nvPr/>
          </p:nvSpPr>
          <p:spPr>
            <a:xfrm>
              <a:off x="300592" y="-69706"/>
              <a:ext cx="2741532" cy="11714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0000" tIns="160000" rIns="160000" bIns="160000" anchor="t" anchorCtr="0">
              <a:noAutofit/>
            </a:bodyPr>
            <a:lstStyle/>
            <a:p>
              <a:pPr marL="49530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Discussing the requirements and functionalities</a:t>
              </a:r>
            </a:p>
            <a:p>
              <a:pPr marL="49530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300"/>
                <a:buFont typeface="Arial" panose="020B0604020202020204" pitchFamily="34" charset="0"/>
                <a:buChar char="•"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Distributing the tasks </a:t>
              </a:r>
              <a:endParaRPr sz="16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1767116" y="412449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 txBox="1"/>
            <p:nvPr/>
          </p:nvSpPr>
          <p:spPr>
            <a:xfrm>
              <a:off x="2424672" y="1070005"/>
              <a:ext cx="1623571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Planning</a:t>
              </a:r>
              <a:endParaRPr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5" name="Google Shape;495;p20"/>
            <p:cNvSpPr/>
            <p:nvPr/>
          </p:nvSpPr>
          <p:spPr>
            <a:xfrm rot="5400000">
              <a:off x="4144001" y="376170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 txBox="1"/>
            <p:nvPr/>
          </p:nvSpPr>
          <p:spPr>
            <a:xfrm>
              <a:off x="4144001" y="1033726"/>
              <a:ext cx="195564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Spring Grooming   </a:t>
              </a:r>
              <a:endParaRPr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7" name="Google Shape;497;p20"/>
            <p:cNvSpPr/>
            <p:nvPr/>
          </p:nvSpPr>
          <p:spPr>
            <a:xfrm rot="10800000">
              <a:off x="4115848" y="2761181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 txBox="1"/>
            <p:nvPr/>
          </p:nvSpPr>
          <p:spPr>
            <a:xfrm>
              <a:off x="4115848" y="2761181"/>
              <a:ext cx="2016940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dirty="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Sprint Implementation</a:t>
              </a:r>
              <a:endParaRPr sz="2200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99" name="Google Shape;499;p20"/>
            <p:cNvSpPr/>
            <p:nvPr/>
          </p:nvSpPr>
          <p:spPr>
            <a:xfrm rot="-5400000">
              <a:off x="1767116" y="2761181"/>
              <a:ext cx="2245035" cy="224503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E5D65"/>
                </a:gs>
                <a:gs pos="50000">
                  <a:srgbClr val="FF3544"/>
                </a:gs>
                <a:gs pos="100000">
                  <a:srgbClr val="E32332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 txBox="1"/>
            <p:nvPr/>
          </p:nvSpPr>
          <p:spPr>
            <a:xfrm>
              <a:off x="2424672" y="2761181"/>
              <a:ext cx="1587479" cy="1587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156450" rIns="156450" bIns="156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Delivery</a:t>
              </a:r>
              <a:endParaRPr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3676433" y="2242697"/>
              <a:ext cx="775133" cy="6740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10800000">
              <a:off x="3676433" y="2501939"/>
              <a:ext cx="775133" cy="67402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7" y="8231"/>
                  </a:cubicBezTo>
                  <a:cubicBezTo>
                    <a:pt x="76848" y="3970"/>
                    <a:pt x="101961" y="18574"/>
                    <a:pt x="110521" y="42783"/>
                  </a:cubicBezTo>
                  <a:lnTo>
                    <a:pt x="116427" y="42783"/>
                  </a:lnTo>
                  <a:lnTo>
                    <a:pt x="106957" y="60000"/>
                  </a:lnTo>
                  <a:lnTo>
                    <a:pt x="90340" y="42783"/>
                  </a:lnTo>
                  <a:lnTo>
                    <a:pt x="95921" y="42783"/>
                  </a:lnTo>
                  <a:lnTo>
                    <a:pt x="95921" y="42783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5" y="42702"/>
                    <a:pt x="19565" y="60000"/>
                  </a:cubicBezTo>
                  <a:close/>
                </a:path>
              </a:pathLst>
            </a:custGeom>
            <a:solidFill>
              <a:srgbClr val="FEABA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20"/>
          <p:cNvSpPr/>
          <p:nvPr/>
        </p:nvSpPr>
        <p:spPr>
          <a:xfrm>
            <a:off x="7540283" y="2011680"/>
            <a:ext cx="45719" cy="4571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2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0906" r="10906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509" name="Google Shape;509;p21"/>
          <p:cNvSpPr txBox="1">
            <a:spLocks noGrp="1"/>
          </p:cNvSpPr>
          <p:nvPr>
            <p:ph type="ctrTitle"/>
          </p:nvPr>
        </p:nvSpPr>
        <p:spPr>
          <a:xfrm>
            <a:off x="1106502" y="2262323"/>
            <a:ext cx="3424516" cy="2079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Challenges </a:t>
            </a:r>
            <a:br>
              <a:rPr lang="en-US" sz="4400"/>
            </a:br>
            <a:r>
              <a:rPr lang="en-US" sz="4400"/>
              <a:t>&amp;</a:t>
            </a:r>
            <a:br>
              <a:rPr lang="en-US" sz="4400"/>
            </a:br>
            <a:r>
              <a:rPr lang="en-US" sz="4400"/>
              <a:t>Learnings</a:t>
            </a:r>
            <a:endParaRPr/>
          </a:p>
        </p:txBody>
      </p:sp>
      <p:sp>
        <p:nvSpPr>
          <p:cNvPr id="510" name="Google Shape;510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90" r="4390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517" name="Google Shape;517;p22"/>
          <p:cNvSpPr txBox="1">
            <a:spLocks noGrp="1"/>
          </p:cNvSpPr>
          <p:nvPr>
            <p:ph type="ctrTitle"/>
          </p:nvPr>
        </p:nvSpPr>
        <p:spPr>
          <a:xfrm>
            <a:off x="2084152" y="2847178"/>
            <a:ext cx="19545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Demo</a:t>
            </a:r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0" r="150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525" name="Google Shape;525;p23"/>
          <p:cNvSpPr txBox="1">
            <a:spLocks noGrp="1"/>
          </p:cNvSpPr>
          <p:nvPr>
            <p:ph type="ctrTitle"/>
          </p:nvPr>
        </p:nvSpPr>
        <p:spPr>
          <a:xfrm>
            <a:off x="1620151" y="2847181"/>
            <a:ext cx="29817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Questions</a:t>
            </a:r>
            <a:endParaRPr/>
          </a:p>
        </p:txBody>
      </p:sp>
      <p:sp>
        <p:nvSpPr>
          <p:cNvPr id="526" name="Google Shape;526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 txBox="1">
            <a:spLocks noGrp="1"/>
          </p:cNvSpPr>
          <p:nvPr>
            <p:ph type="ctrTitle"/>
          </p:nvPr>
        </p:nvSpPr>
        <p:spPr>
          <a:xfrm>
            <a:off x="1346610" y="2759428"/>
            <a:ext cx="9495733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oppins Medium"/>
              <a:buNone/>
            </a:pPr>
            <a:r>
              <a:rPr lang="en-US" sz="4800"/>
              <a:t>Thank you</a:t>
            </a:r>
            <a:endParaRPr/>
          </a:p>
        </p:txBody>
      </p:sp>
      <p:sp>
        <p:nvSpPr>
          <p:cNvPr id="534" name="Google Shape;534;p24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86" name="Google Shape;186;p3"/>
          <p:cNvSpPr txBox="1"/>
          <p:nvPr/>
        </p:nvSpPr>
        <p:spPr>
          <a:xfrm>
            <a:off x="348175" y="379207"/>
            <a:ext cx="10817352" cy="471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 Medium"/>
              <a:buNone/>
            </a:pPr>
            <a:r>
              <a:rPr lang="en-US" sz="23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Framework for 3</a:t>
            </a:r>
            <a:r>
              <a:rPr lang="en-US" sz="23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300" b="0" i="0" u="none" strike="noStrike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endParaRPr sz="2300" b="0" i="0" u="none" strike="noStrike" cap="none" dirty="0">
              <a:solidFill>
                <a:schemeClr val="accen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348175" y="1178124"/>
            <a:ext cx="107637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 weeks plan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Everyday Discussion about topics / Technologies/ doubt clearance 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Every day with SME/Trainer  discussion of Project progress &amp; transformation based on backend Technologies 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None/>
            </a:pPr>
            <a:endParaRPr sz="16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93" name="Google Shape;193;p4"/>
          <p:cNvSpPr txBox="1">
            <a:spLocks noGrp="1"/>
          </p:cNvSpPr>
          <p:nvPr>
            <p:ph type="title"/>
          </p:nvPr>
        </p:nvSpPr>
        <p:spPr>
          <a:xfrm>
            <a:off x="522618" y="441262"/>
            <a:ext cx="3400158" cy="435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</a:pPr>
            <a:r>
              <a:rPr lang="en-US" sz="2800">
                <a:latin typeface="Poppins"/>
                <a:ea typeface="Poppins"/>
                <a:cs typeface="Poppins"/>
                <a:sym typeface="Poppins"/>
              </a:rPr>
              <a:t>Stakeholders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4015" y="441262"/>
            <a:ext cx="7526785" cy="51525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8100" cap="sq" cmpd="sng">
            <a:solidFill>
              <a:srgbClr val="292929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sp>
        <p:nvSpPr>
          <p:cNvPr id="195" name="Google Shape;195;p4"/>
          <p:cNvSpPr/>
          <p:nvPr/>
        </p:nvSpPr>
        <p:spPr>
          <a:xfrm>
            <a:off x="522618" y="1154415"/>
            <a:ext cx="3669372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Medium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LTI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   SME’s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            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37160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■"/>
            </a:pPr>
            <a:r>
              <a:rPr lang="en-US" sz="1800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Amit </a:t>
            </a:r>
            <a:r>
              <a:rPr lang="en-US" sz="1800" dirty="0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Balyan</a:t>
            </a:r>
            <a:endParaRPr sz="1800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 txBox="1">
            <a:spLocks noGrp="1"/>
          </p:cNvSpPr>
          <p:nvPr>
            <p:ph type="ctrTitle"/>
          </p:nvPr>
        </p:nvSpPr>
        <p:spPr>
          <a:xfrm>
            <a:off x="1346611" y="2759428"/>
            <a:ext cx="7954144" cy="1339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Medium"/>
              <a:buNone/>
            </a:pPr>
            <a:r>
              <a:rPr lang="en-US" sz="2800"/>
              <a:t>  Our next starts</a:t>
            </a:r>
            <a:endParaRPr sz="2800" b="1"/>
          </a:p>
        </p:txBody>
      </p:sp>
      <p:sp>
        <p:nvSpPr>
          <p:cNvPr id="202" name="Google Shape;202;p5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3" name="Google Shape;203;p5"/>
          <p:cNvSpPr txBox="1"/>
          <p:nvPr/>
        </p:nvSpPr>
        <p:spPr>
          <a:xfrm>
            <a:off x="6701244" y="3193516"/>
            <a:ext cx="1828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NOW</a:t>
            </a:r>
            <a:endParaRPr sz="2800" b="1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>
            <a:spLocks noGrp="1"/>
          </p:cNvSpPr>
          <p:nvPr>
            <p:ph type="ctrTitle"/>
          </p:nvPr>
        </p:nvSpPr>
        <p:spPr>
          <a:xfrm>
            <a:off x="0" y="216131"/>
            <a:ext cx="12192000" cy="153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</a:rPr>
              <a:t>3 WEEKS OF TRAINING + PROJECT DEMO </a:t>
            </a:r>
            <a:br>
              <a:rPr lang="en-US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</p:txBody>
      </p:sp>
      <p:sp>
        <p:nvSpPr>
          <p:cNvPr id="210" name="Google Shape;210;p6"/>
          <p:cNvSpPr/>
          <p:nvPr/>
        </p:nvSpPr>
        <p:spPr>
          <a:xfrm>
            <a:off x="2709950" y="4936712"/>
            <a:ext cx="6736080" cy="755140"/>
          </a:xfrm>
          <a:prstGeom prst="trapezoid">
            <a:avLst>
              <a:gd name="adj" fmla="val 7794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3410990" y="4064653"/>
            <a:ext cx="5350625" cy="751119"/>
          </a:xfrm>
          <a:prstGeom prst="trapezoid">
            <a:avLst>
              <a:gd name="adj" fmla="val 79447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4109259" y="3258048"/>
            <a:ext cx="3973484" cy="714895"/>
          </a:xfrm>
          <a:prstGeom prst="trapezoid">
            <a:avLst>
              <a:gd name="adj" fmla="val 8081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4757651" y="2428925"/>
            <a:ext cx="2709949" cy="720787"/>
          </a:xfrm>
          <a:prstGeom prst="trapezoid">
            <a:avLst>
              <a:gd name="adj" fmla="val 80134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636637" y="4752710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129600 </a:t>
            </a:r>
            <a:r>
              <a:rPr lang="en-US" sz="3200" b="0" i="0" cap="none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SECONDS</a:t>
            </a:r>
            <a:endParaRPr dirty="0"/>
          </a:p>
        </p:txBody>
      </p:sp>
      <p:sp>
        <p:nvSpPr>
          <p:cNvPr id="215" name="Google Shape;215;p6"/>
          <p:cNvSpPr txBox="1"/>
          <p:nvPr/>
        </p:nvSpPr>
        <p:spPr>
          <a:xfrm>
            <a:off x="5007032" y="2530180"/>
            <a:ext cx="2211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15  DAYS</a:t>
            </a:r>
            <a:endParaRPr dirty="0"/>
          </a:p>
        </p:txBody>
      </p:sp>
      <p:sp>
        <p:nvSpPr>
          <p:cNvPr id="216" name="Google Shape;216;p6"/>
          <p:cNvSpPr txBox="1"/>
          <p:nvPr/>
        </p:nvSpPr>
        <p:spPr>
          <a:xfrm>
            <a:off x="4757651" y="3315474"/>
            <a:ext cx="2709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360 HOURS</a:t>
            </a:r>
            <a:endParaRPr dirty="0"/>
          </a:p>
        </p:txBody>
      </p:sp>
      <p:sp>
        <p:nvSpPr>
          <p:cNvPr id="217" name="Google Shape;217;p6"/>
          <p:cNvSpPr txBox="1"/>
          <p:nvPr/>
        </p:nvSpPr>
        <p:spPr>
          <a:xfrm>
            <a:off x="4109259" y="4167935"/>
            <a:ext cx="397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21600 MINUTES</a:t>
            </a:r>
            <a:endParaRPr dirty="0"/>
          </a:p>
        </p:txBody>
      </p:sp>
      <p:sp>
        <p:nvSpPr>
          <p:cNvPr id="218" name="Google Shape;218;p6"/>
          <p:cNvSpPr/>
          <p:nvPr/>
        </p:nvSpPr>
        <p:spPr>
          <a:xfrm>
            <a:off x="2064326" y="5820663"/>
            <a:ext cx="8030095" cy="757020"/>
          </a:xfrm>
          <a:prstGeom prst="trapezoid">
            <a:avLst>
              <a:gd name="adj" fmla="val 75512"/>
            </a:avLst>
          </a:prstGeom>
          <a:solidFill>
            <a:srgbClr val="EE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5379721" y="1446415"/>
            <a:ext cx="1469966" cy="901627"/>
          </a:xfrm>
          <a:prstGeom prst="triangle">
            <a:avLst>
              <a:gd name="adj" fmla="val 47763"/>
            </a:avLst>
          </a:prstGeom>
          <a:solidFill>
            <a:srgbClr val="FF6464"/>
          </a:solidFill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636637" y="5595539"/>
            <a:ext cx="8951976" cy="1262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Medium"/>
              <a:buNone/>
            </a:pPr>
            <a:r>
              <a:rPr lang="en-US" sz="3200" b="0" i="0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LIMITLESS KNOWLEDGE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889" r="3889"/>
          <a:stretch/>
        </p:blipFill>
        <p:spPr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27" name="Google Shape;227;p7"/>
          <p:cNvSpPr txBox="1">
            <a:spLocks noGrp="1"/>
          </p:cNvSpPr>
          <p:nvPr>
            <p:ph type="ctrTitle"/>
          </p:nvPr>
        </p:nvSpPr>
        <p:spPr>
          <a:xfrm>
            <a:off x="516466" y="220788"/>
            <a:ext cx="219591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oppins Medium"/>
              <a:buNone/>
            </a:pPr>
            <a:r>
              <a:rPr lang="en-US" sz="3600" dirty="0"/>
              <a:t>Agenda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29" name="Google Shape;229;p7"/>
          <p:cNvGrpSpPr/>
          <p:nvPr/>
        </p:nvGrpSpPr>
        <p:grpSpPr>
          <a:xfrm>
            <a:off x="516462" y="903668"/>
            <a:ext cx="4761030" cy="5498025"/>
            <a:chOff x="516462" y="962766"/>
            <a:chExt cx="4761030" cy="5392760"/>
          </a:xfrm>
        </p:grpSpPr>
        <p:sp>
          <p:nvSpPr>
            <p:cNvPr id="230" name="Google Shape;230;p7"/>
            <p:cNvSpPr/>
            <p:nvPr/>
          </p:nvSpPr>
          <p:spPr>
            <a:xfrm>
              <a:off x="516467" y="962766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01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516466" y="1517512"/>
              <a:ext cx="550333" cy="442701"/>
            </a:xfrm>
            <a:prstGeom prst="rect">
              <a:avLst/>
            </a:prstGeom>
            <a:solidFill>
              <a:srgbClr val="ED011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02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516465" y="2070944"/>
              <a:ext cx="550333" cy="442701"/>
            </a:xfrm>
            <a:prstGeom prst="rect">
              <a:avLst/>
            </a:prstGeom>
            <a:solidFill>
              <a:srgbClr val="00AC9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03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516465" y="2601547"/>
              <a:ext cx="550333" cy="442701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04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516464" y="3160421"/>
              <a:ext cx="550333" cy="44270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05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16463" y="3719295"/>
              <a:ext cx="550333" cy="44270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06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16463" y="4278169"/>
              <a:ext cx="550333" cy="44270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07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16463" y="4827473"/>
              <a:ext cx="550333" cy="442701"/>
            </a:xfrm>
            <a:prstGeom prst="rect">
              <a:avLst/>
            </a:prstGeom>
            <a:solidFill>
              <a:srgbClr val="0078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08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516463" y="5376777"/>
              <a:ext cx="550333" cy="442701"/>
            </a:xfrm>
            <a:prstGeom prst="rect">
              <a:avLst/>
            </a:prstGeom>
            <a:solidFill>
              <a:srgbClr val="EBCD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09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516462" y="5912825"/>
              <a:ext cx="550333" cy="442701"/>
            </a:xfrm>
            <a:prstGeom prst="rect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10</a:t>
              </a:r>
              <a:endParaRPr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endParaRPr>
            </a:p>
          </p:txBody>
        </p:sp>
        <p:sp>
          <p:nvSpPr>
            <p:cNvPr id="240" name="Google Shape;240;p7"/>
            <p:cNvSpPr txBox="1"/>
            <p:nvPr/>
          </p:nvSpPr>
          <p:spPr>
            <a:xfrm>
              <a:off x="1253067" y="99945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Journey</a:t>
              </a:r>
              <a:endParaRPr/>
            </a:p>
          </p:txBody>
        </p:sp>
        <p:sp>
          <p:nvSpPr>
            <p:cNvPr id="241" name="Google Shape;241;p7"/>
            <p:cNvSpPr txBox="1"/>
            <p:nvPr/>
          </p:nvSpPr>
          <p:spPr>
            <a:xfrm>
              <a:off x="1253067" y="155701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Our Team</a:t>
              </a:r>
              <a:endParaRPr/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1253067" y="265813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Project Goals</a:t>
              </a:r>
              <a:endParaRPr/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1253067" y="3197105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Engineering Practices</a:t>
              </a:r>
              <a:endParaRPr/>
            </a:p>
          </p:txBody>
        </p:sp>
        <p:sp>
          <p:nvSpPr>
            <p:cNvPr id="244" name="Google Shape;244;p7"/>
            <p:cNvSpPr txBox="1"/>
            <p:nvPr/>
          </p:nvSpPr>
          <p:spPr>
            <a:xfrm>
              <a:off x="1253067" y="3755979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Tech Stack</a:t>
              </a:r>
              <a:endParaRPr/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1253067" y="4316190"/>
              <a:ext cx="39542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Development</a:t>
              </a:r>
              <a:endParaRPr/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1253075" y="4827469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Challenges &amp; Learnings</a:t>
              </a:r>
              <a:endParaRPr/>
            </a:p>
          </p:txBody>
        </p:sp>
        <p:sp>
          <p:nvSpPr>
            <p:cNvPr id="247" name="Google Shape;247;p7"/>
            <p:cNvSpPr txBox="1"/>
            <p:nvPr/>
          </p:nvSpPr>
          <p:spPr>
            <a:xfrm>
              <a:off x="1323192" y="5338722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Demo</a:t>
              </a:r>
              <a:endParaRPr/>
            </a:p>
          </p:txBody>
        </p:sp>
        <p:sp>
          <p:nvSpPr>
            <p:cNvPr id="248" name="Google Shape;248;p7"/>
            <p:cNvSpPr txBox="1"/>
            <p:nvPr/>
          </p:nvSpPr>
          <p:spPr>
            <a:xfrm>
              <a:off x="1253075" y="5912846"/>
              <a:ext cx="3954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Questions</a:t>
              </a:r>
              <a:endParaRPr/>
            </a:p>
          </p:txBody>
        </p:sp>
      </p:grpSp>
      <p:sp>
        <p:nvSpPr>
          <p:cNvPr id="249" name="Google Shape;249;p7"/>
          <p:cNvSpPr/>
          <p:nvPr/>
        </p:nvSpPr>
        <p:spPr>
          <a:xfrm>
            <a:off x="516462" y="6332960"/>
            <a:ext cx="550333" cy="44270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  <a:endParaRPr sz="1600" b="1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0" name="Google Shape;250;p7"/>
          <p:cNvSpPr txBox="1"/>
          <p:nvPr/>
        </p:nvSpPr>
        <p:spPr>
          <a:xfrm>
            <a:off x="1253067" y="1990106"/>
            <a:ext cx="3954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792" r="25792"/>
          <a:stretch/>
        </p:blipFill>
        <p:spPr>
          <a:xfrm>
            <a:off x="5247485" y="-92333"/>
            <a:ext cx="6855472" cy="6858000"/>
          </a:xfrm>
          <a:prstGeom prst="rect">
            <a:avLst/>
          </a:prstGeom>
          <a:solidFill>
            <a:srgbClr val="C1C1C1"/>
          </a:solidFill>
          <a:ln>
            <a:noFill/>
          </a:ln>
        </p:spPr>
      </p:pic>
      <p:sp>
        <p:nvSpPr>
          <p:cNvPr id="256" name="Google Shape;256;p8"/>
          <p:cNvSpPr txBox="1">
            <a:spLocks noGrp="1"/>
          </p:cNvSpPr>
          <p:nvPr>
            <p:ph type="ctrTitle"/>
          </p:nvPr>
        </p:nvSpPr>
        <p:spPr>
          <a:xfrm>
            <a:off x="1299456" y="2731053"/>
            <a:ext cx="3330601" cy="58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Poppins Medium"/>
              <a:buNone/>
            </a:pPr>
            <a:r>
              <a:rPr lang="en-US" sz="4400"/>
              <a:t>Our Journey</a:t>
            </a:r>
            <a:endParaRPr/>
          </a:p>
        </p:txBody>
      </p:sp>
      <p:sp>
        <p:nvSpPr>
          <p:cNvPr id="257" name="Google Shape;257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"/>
          <p:cNvSpPr txBox="1">
            <a:spLocks noGrp="1"/>
          </p:cNvSpPr>
          <p:nvPr>
            <p:ph type="sldNum" idx="12"/>
          </p:nvPr>
        </p:nvSpPr>
        <p:spPr>
          <a:xfrm>
            <a:off x="11228832" y="6309360"/>
            <a:ext cx="27432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863590" y="3586652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6" name="Google Shape;266;p9"/>
          <p:cNvGrpSpPr/>
          <p:nvPr/>
        </p:nvGrpSpPr>
        <p:grpSpPr>
          <a:xfrm>
            <a:off x="3544534" y="1078591"/>
            <a:ext cx="5669180" cy="5239568"/>
            <a:chOff x="1559708" y="795543"/>
            <a:chExt cx="7842514" cy="7215829"/>
          </a:xfrm>
        </p:grpSpPr>
        <p:grpSp>
          <p:nvGrpSpPr>
            <p:cNvPr id="267" name="Google Shape;267;p9"/>
            <p:cNvGrpSpPr/>
            <p:nvPr/>
          </p:nvGrpSpPr>
          <p:grpSpPr>
            <a:xfrm>
              <a:off x="1559708" y="6028282"/>
              <a:ext cx="2130431" cy="1983090"/>
              <a:chOff x="5891741" y="1696263"/>
              <a:chExt cx="3024410" cy="2815242"/>
            </a:xfrm>
          </p:grpSpPr>
          <p:sp>
            <p:nvSpPr>
              <p:cNvPr id="268" name="Google Shape;268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69" name="Google Shape;269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0" name="Google Shape;270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7F7F7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74" name="Google Shape;274;p9"/>
            <p:cNvGrpSpPr/>
            <p:nvPr/>
          </p:nvGrpSpPr>
          <p:grpSpPr>
            <a:xfrm>
              <a:off x="2601156" y="4876306"/>
              <a:ext cx="2354914" cy="2192048"/>
              <a:chOff x="5891741" y="1696263"/>
              <a:chExt cx="3024410" cy="2815242"/>
            </a:xfrm>
          </p:grpSpPr>
          <p:sp>
            <p:nvSpPr>
              <p:cNvPr id="275" name="Google Shape;275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76" name="Google Shape;276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77" name="Google Shape;277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BBBBBB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1" name="Google Shape;281;p9"/>
            <p:cNvGrpSpPr/>
            <p:nvPr/>
          </p:nvGrpSpPr>
          <p:grpSpPr>
            <a:xfrm>
              <a:off x="3746516" y="3609083"/>
              <a:ext cx="2591717" cy="2412474"/>
              <a:chOff x="5891741" y="1696263"/>
              <a:chExt cx="3024410" cy="2815242"/>
            </a:xfrm>
          </p:grpSpPr>
          <p:sp>
            <p:nvSpPr>
              <p:cNvPr id="282" name="Google Shape;282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83" name="Google Shape;283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84" name="Google Shape;284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88" name="Google Shape;288;p9"/>
            <p:cNvGrpSpPr/>
            <p:nvPr/>
          </p:nvGrpSpPr>
          <p:grpSpPr>
            <a:xfrm>
              <a:off x="5024888" y="2272651"/>
              <a:ext cx="2776385" cy="2584371"/>
              <a:chOff x="5891741" y="1696263"/>
              <a:chExt cx="3024410" cy="2815242"/>
            </a:xfrm>
          </p:grpSpPr>
          <p:sp>
            <p:nvSpPr>
              <p:cNvPr id="289" name="Google Shape;289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0" name="Google Shape;290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1" name="Google Shape;291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4FA"/>
                </a:solidFill>
                <a:ln w="9525" cap="flat" cmpd="sng">
                  <a:solidFill>
                    <a:srgbClr val="0070C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  <p:grpSp>
          <p:nvGrpSpPr>
            <p:cNvPr id="295" name="Google Shape;295;p9"/>
            <p:cNvGrpSpPr/>
            <p:nvPr/>
          </p:nvGrpSpPr>
          <p:grpSpPr>
            <a:xfrm>
              <a:off x="6377812" y="795543"/>
              <a:ext cx="3024410" cy="2815242"/>
              <a:chOff x="5891741" y="1696263"/>
              <a:chExt cx="3024410" cy="2815242"/>
            </a:xfrm>
          </p:grpSpPr>
          <p:sp>
            <p:nvSpPr>
              <p:cNvPr id="296" name="Google Shape;296;p9"/>
              <p:cNvSpPr/>
              <p:nvPr/>
            </p:nvSpPr>
            <p:spPr>
              <a:xfrm rot="2619062">
                <a:off x="5690577" y="3642041"/>
                <a:ext cx="1987298" cy="213029"/>
              </a:xfrm>
              <a:prstGeom prst="ellipse">
                <a:avLst/>
              </a:prstGeom>
              <a:gradFill>
                <a:gsLst>
                  <a:gs pos="0">
                    <a:srgbClr val="474747">
                      <a:alpha val="4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Poppins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97" name="Google Shape;297;p9"/>
              <p:cNvGrpSpPr/>
              <p:nvPr/>
            </p:nvGrpSpPr>
            <p:grpSpPr>
              <a:xfrm>
                <a:off x="6094412" y="1696263"/>
                <a:ext cx="2821739" cy="2798040"/>
                <a:chOff x="6094412" y="1696263"/>
                <a:chExt cx="2821739" cy="2798040"/>
              </a:xfrm>
            </p:grpSpPr>
            <p:sp>
              <p:nvSpPr>
                <p:cNvPr id="298" name="Google Shape;298;p9"/>
                <p:cNvSpPr/>
                <p:nvPr/>
              </p:nvSpPr>
              <p:spPr>
                <a:xfrm>
                  <a:off x="7406536" y="3016287"/>
                  <a:ext cx="1509615" cy="1478016"/>
                </a:xfrm>
                <a:prstGeom prst="rect">
                  <a:avLst/>
                </a:prstGeom>
                <a:solidFill>
                  <a:srgbClr val="DCB6FC"/>
                </a:solidFill>
                <a:ln w="9525" cap="flat" cmpd="sng">
                  <a:solidFill>
                    <a:srgbClr val="6464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299" name="Google Shape;299;p9"/>
                <p:cNvSpPr/>
                <p:nvPr/>
              </p:nvSpPr>
              <p:spPr>
                <a:xfrm>
                  <a:off x="6094412" y="1696263"/>
                  <a:ext cx="2821739" cy="1320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2" h="1671" extrusionOk="0">
                      <a:moveTo>
                        <a:pt x="0" y="0"/>
                      </a:moveTo>
                      <a:lnTo>
                        <a:pt x="1911" y="0"/>
                      </a:lnTo>
                      <a:lnTo>
                        <a:pt x="3572" y="1671"/>
                      </a:lnTo>
                      <a:lnTo>
                        <a:pt x="1661" y="16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CB4F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0" name="Google Shape;300;p9"/>
                <p:cNvSpPr/>
                <p:nvPr/>
              </p:nvSpPr>
              <p:spPr>
                <a:xfrm>
                  <a:off x="7561369" y="3155320"/>
                  <a:ext cx="1199950" cy="1199950"/>
                </a:xfrm>
                <a:prstGeom prst="rect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7F7F7F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6094412" y="1696263"/>
                  <a:ext cx="1312124" cy="2798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" h="3542" extrusionOk="0">
                      <a:moveTo>
                        <a:pt x="0" y="0"/>
                      </a:moveTo>
                      <a:lnTo>
                        <a:pt x="1661" y="1671"/>
                      </a:lnTo>
                      <a:lnTo>
                        <a:pt x="1661" y="3542"/>
                      </a:lnTo>
                      <a:lnTo>
                        <a:pt x="0" y="18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Poppins"/>
                    <a:ea typeface="Poppins"/>
                    <a:cs typeface="Poppins"/>
                    <a:sym typeface="Poppins"/>
                  </a:endParaRPr>
                </a:p>
              </p:txBody>
            </p:sp>
          </p:grpSp>
        </p:grpSp>
      </p:grpSp>
      <p:sp>
        <p:nvSpPr>
          <p:cNvPr id="302" name="Google Shape;302;p9"/>
          <p:cNvSpPr/>
          <p:nvPr/>
        </p:nvSpPr>
        <p:spPr>
          <a:xfrm>
            <a:off x="7859543" y="4358921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6846532" y="5022309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5970930" y="5640874"/>
            <a:ext cx="350124" cy="324362"/>
          </a:xfrm>
          <a:custGeom>
            <a:avLst/>
            <a:gdLst/>
            <a:ahLst/>
            <a:cxnLst/>
            <a:rect l="l" t="t" r="r" b="b"/>
            <a:pathLst>
              <a:path w="3520" h="3261" extrusionOk="0">
                <a:moveTo>
                  <a:pt x="2750" y="0"/>
                </a:moveTo>
                <a:lnTo>
                  <a:pt x="3520" y="1889"/>
                </a:lnTo>
                <a:lnTo>
                  <a:pt x="2660" y="1663"/>
                </a:lnTo>
                <a:lnTo>
                  <a:pt x="2653" y="1675"/>
                </a:lnTo>
                <a:lnTo>
                  <a:pt x="2640" y="1727"/>
                </a:lnTo>
                <a:lnTo>
                  <a:pt x="2608" y="1811"/>
                </a:lnTo>
                <a:lnTo>
                  <a:pt x="2569" y="1915"/>
                </a:lnTo>
                <a:lnTo>
                  <a:pt x="2511" y="2038"/>
                </a:lnTo>
                <a:lnTo>
                  <a:pt x="2433" y="2180"/>
                </a:lnTo>
                <a:lnTo>
                  <a:pt x="2343" y="2335"/>
                </a:lnTo>
                <a:lnTo>
                  <a:pt x="2226" y="2491"/>
                </a:lnTo>
                <a:lnTo>
                  <a:pt x="2090" y="2659"/>
                </a:lnTo>
                <a:lnTo>
                  <a:pt x="1929" y="2821"/>
                </a:lnTo>
                <a:lnTo>
                  <a:pt x="1831" y="2905"/>
                </a:lnTo>
                <a:lnTo>
                  <a:pt x="1728" y="2983"/>
                </a:lnTo>
                <a:lnTo>
                  <a:pt x="1618" y="3054"/>
                </a:lnTo>
                <a:lnTo>
                  <a:pt x="1501" y="3118"/>
                </a:lnTo>
                <a:lnTo>
                  <a:pt x="1379" y="3170"/>
                </a:lnTo>
                <a:lnTo>
                  <a:pt x="1256" y="3215"/>
                </a:lnTo>
                <a:lnTo>
                  <a:pt x="1133" y="3248"/>
                </a:lnTo>
                <a:lnTo>
                  <a:pt x="1010" y="3261"/>
                </a:lnTo>
                <a:lnTo>
                  <a:pt x="887" y="3261"/>
                </a:lnTo>
                <a:lnTo>
                  <a:pt x="770" y="3241"/>
                </a:lnTo>
                <a:lnTo>
                  <a:pt x="654" y="3209"/>
                </a:lnTo>
                <a:lnTo>
                  <a:pt x="544" y="3157"/>
                </a:lnTo>
                <a:lnTo>
                  <a:pt x="440" y="3080"/>
                </a:lnTo>
                <a:lnTo>
                  <a:pt x="343" y="2983"/>
                </a:lnTo>
                <a:lnTo>
                  <a:pt x="253" y="2860"/>
                </a:lnTo>
                <a:lnTo>
                  <a:pt x="175" y="2717"/>
                </a:lnTo>
                <a:lnTo>
                  <a:pt x="110" y="2543"/>
                </a:lnTo>
                <a:lnTo>
                  <a:pt x="58" y="2342"/>
                </a:lnTo>
                <a:lnTo>
                  <a:pt x="20" y="2115"/>
                </a:lnTo>
                <a:lnTo>
                  <a:pt x="0" y="1857"/>
                </a:lnTo>
                <a:lnTo>
                  <a:pt x="7" y="1863"/>
                </a:lnTo>
                <a:lnTo>
                  <a:pt x="20" y="1895"/>
                </a:lnTo>
                <a:lnTo>
                  <a:pt x="46" y="1934"/>
                </a:lnTo>
                <a:lnTo>
                  <a:pt x="84" y="1993"/>
                </a:lnTo>
                <a:lnTo>
                  <a:pt x="130" y="2051"/>
                </a:lnTo>
                <a:lnTo>
                  <a:pt x="181" y="2122"/>
                </a:lnTo>
                <a:lnTo>
                  <a:pt x="246" y="2193"/>
                </a:lnTo>
                <a:lnTo>
                  <a:pt x="311" y="2258"/>
                </a:lnTo>
                <a:lnTo>
                  <a:pt x="388" y="2323"/>
                </a:lnTo>
                <a:lnTo>
                  <a:pt x="473" y="2381"/>
                </a:lnTo>
                <a:lnTo>
                  <a:pt x="563" y="2433"/>
                </a:lnTo>
                <a:lnTo>
                  <a:pt x="660" y="2465"/>
                </a:lnTo>
                <a:lnTo>
                  <a:pt x="757" y="2484"/>
                </a:lnTo>
                <a:lnTo>
                  <a:pt x="867" y="2484"/>
                </a:lnTo>
                <a:lnTo>
                  <a:pt x="977" y="2465"/>
                </a:lnTo>
                <a:lnTo>
                  <a:pt x="1087" y="2413"/>
                </a:lnTo>
                <a:lnTo>
                  <a:pt x="1204" y="2335"/>
                </a:lnTo>
                <a:lnTo>
                  <a:pt x="1327" y="2232"/>
                </a:lnTo>
                <a:lnTo>
                  <a:pt x="1450" y="2083"/>
                </a:lnTo>
                <a:lnTo>
                  <a:pt x="1573" y="1908"/>
                </a:lnTo>
                <a:lnTo>
                  <a:pt x="1696" y="1682"/>
                </a:lnTo>
                <a:lnTo>
                  <a:pt x="1819" y="1417"/>
                </a:lnTo>
                <a:lnTo>
                  <a:pt x="1042" y="1203"/>
                </a:lnTo>
                <a:lnTo>
                  <a:pt x="275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9"/>
          <p:cNvSpPr txBox="1"/>
          <p:nvPr/>
        </p:nvSpPr>
        <p:spPr>
          <a:xfrm>
            <a:off x="9759319" y="2886890"/>
            <a:ext cx="17828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CRS Project 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6348973" y="5695007"/>
            <a:ext cx="3366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Understanding Project Goals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7" name="Google Shape;307;p9"/>
          <p:cNvSpPr txBox="1"/>
          <p:nvPr/>
        </p:nvSpPr>
        <p:spPr>
          <a:xfrm>
            <a:off x="7273741" y="5053685"/>
            <a:ext cx="4211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Decide the Technologies JAVA/REST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8" name="Google Shape;308;p9"/>
          <p:cNvSpPr txBox="1"/>
          <p:nvPr/>
        </p:nvSpPr>
        <p:spPr>
          <a:xfrm>
            <a:off x="8244914" y="4379113"/>
            <a:ext cx="39470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Thinking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9260899" y="3658609"/>
            <a:ext cx="28625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Adapting to a developer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Mindset</a:t>
            </a:r>
            <a:endParaRPr sz="18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0" name="Google Shape;310;p9"/>
          <p:cNvSpPr txBox="1"/>
          <p:nvPr/>
        </p:nvSpPr>
        <p:spPr>
          <a:xfrm>
            <a:off x="8504413" y="2393699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11" name="Google Shape;311;p9"/>
          <p:cNvSpPr txBox="1"/>
          <p:nvPr/>
        </p:nvSpPr>
        <p:spPr>
          <a:xfrm>
            <a:off x="7375243" y="334422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12" name="Google Shape;312;p9"/>
          <p:cNvSpPr txBox="1"/>
          <p:nvPr/>
        </p:nvSpPr>
        <p:spPr>
          <a:xfrm>
            <a:off x="6330373" y="4232396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5414389" y="5028592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9"/>
          <p:cNvSpPr txBox="1"/>
          <p:nvPr/>
        </p:nvSpPr>
        <p:spPr>
          <a:xfrm>
            <a:off x="4536557" y="5734895"/>
            <a:ext cx="32733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315;p9"/>
          <p:cNvGrpSpPr/>
          <p:nvPr/>
        </p:nvGrpSpPr>
        <p:grpSpPr>
          <a:xfrm>
            <a:off x="5912540" y="74692"/>
            <a:ext cx="2171605" cy="975441"/>
            <a:chOff x="5996394" y="922673"/>
            <a:chExt cx="2171605" cy="975441"/>
          </a:xfrm>
        </p:grpSpPr>
        <p:sp>
          <p:nvSpPr>
            <p:cNvPr id="316" name="Google Shape;316;p9"/>
            <p:cNvSpPr/>
            <p:nvPr/>
          </p:nvSpPr>
          <p:spPr>
            <a:xfrm>
              <a:off x="5996394" y="922673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17" name="Google Shape;317;p9"/>
            <p:cNvCxnSpPr/>
            <p:nvPr/>
          </p:nvCxnSpPr>
          <p:spPr>
            <a:xfrm>
              <a:off x="6886500" y="187604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18" name="Google Shape;318;p9"/>
          <p:cNvGrpSpPr/>
          <p:nvPr/>
        </p:nvGrpSpPr>
        <p:grpSpPr>
          <a:xfrm>
            <a:off x="4992743" y="1197446"/>
            <a:ext cx="2183819" cy="975441"/>
            <a:chOff x="5030787" y="1877265"/>
            <a:chExt cx="2183819" cy="975441"/>
          </a:xfrm>
        </p:grpSpPr>
        <p:sp>
          <p:nvSpPr>
            <p:cNvPr id="319" name="Google Shape;319;p9"/>
            <p:cNvSpPr/>
            <p:nvPr/>
          </p:nvSpPr>
          <p:spPr>
            <a:xfrm>
              <a:off x="5030787" y="1877265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0" name="Google Shape;320;p9"/>
            <p:cNvCxnSpPr/>
            <p:nvPr/>
          </p:nvCxnSpPr>
          <p:spPr>
            <a:xfrm>
              <a:off x="5933107" y="283145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1" name="Google Shape;321;p9"/>
          <p:cNvGrpSpPr/>
          <p:nvPr/>
        </p:nvGrpSpPr>
        <p:grpSpPr>
          <a:xfrm>
            <a:off x="3997473" y="2153201"/>
            <a:ext cx="2190374" cy="975441"/>
            <a:chOff x="4065182" y="2756022"/>
            <a:chExt cx="2190374" cy="975441"/>
          </a:xfrm>
        </p:grpSpPr>
        <p:sp>
          <p:nvSpPr>
            <p:cNvPr id="322" name="Google Shape;322;p9"/>
            <p:cNvSpPr/>
            <p:nvPr/>
          </p:nvSpPr>
          <p:spPr>
            <a:xfrm>
              <a:off x="4065182" y="2756022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3" name="Google Shape;323;p9"/>
            <p:cNvCxnSpPr/>
            <p:nvPr/>
          </p:nvCxnSpPr>
          <p:spPr>
            <a:xfrm>
              <a:off x="4974057" y="3712008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4" name="Google Shape;324;p9"/>
          <p:cNvGrpSpPr/>
          <p:nvPr/>
        </p:nvGrpSpPr>
        <p:grpSpPr>
          <a:xfrm>
            <a:off x="3023868" y="3067912"/>
            <a:ext cx="2227008" cy="975441"/>
            <a:chOff x="3321484" y="3593750"/>
            <a:chExt cx="2227008" cy="975441"/>
          </a:xfrm>
        </p:grpSpPr>
        <p:sp>
          <p:nvSpPr>
            <p:cNvPr id="325" name="Google Shape;325;p9"/>
            <p:cNvSpPr/>
            <p:nvPr/>
          </p:nvSpPr>
          <p:spPr>
            <a:xfrm>
              <a:off x="3321484" y="3593750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6" name="Google Shape;326;p9"/>
            <p:cNvCxnSpPr/>
            <p:nvPr/>
          </p:nvCxnSpPr>
          <p:spPr>
            <a:xfrm>
              <a:off x="4266993" y="4549735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27" name="Google Shape;327;p9"/>
          <p:cNvGrpSpPr/>
          <p:nvPr/>
        </p:nvGrpSpPr>
        <p:grpSpPr>
          <a:xfrm>
            <a:off x="1707302" y="3895656"/>
            <a:ext cx="2716488" cy="975441"/>
            <a:chOff x="2596540" y="4354454"/>
            <a:chExt cx="2217514" cy="975441"/>
          </a:xfrm>
        </p:grpSpPr>
        <p:sp>
          <p:nvSpPr>
            <p:cNvPr id="328" name="Google Shape;328;p9"/>
            <p:cNvSpPr/>
            <p:nvPr/>
          </p:nvSpPr>
          <p:spPr>
            <a:xfrm>
              <a:off x="2596540" y="4354454"/>
              <a:ext cx="972728" cy="975441"/>
            </a:xfrm>
            <a:custGeom>
              <a:avLst/>
              <a:gdLst/>
              <a:ahLst/>
              <a:cxnLst/>
              <a:rect l="l" t="t" r="r" b="b"/>
              <a:pathLst>
                <a:path w="7385" h="10000" extrusionOk="0">
                  <a:moveTo>
                    <a:pt x="3686" y="0"/>
                  </a:moveTo>
                  <a:lnTo>
                    <a:pt x="4120" y="33"/>
                  </a:lnTo>
                  <a:lnTo>
                    <a:pt x="4529" y="134"/>
                  </a:lnTo>
                  <a:lnTo>
                    <a:pt x="4928" y="292"/>
                  </a:lnTo>
                  <a:lnTo>
                    <a:pt x="5313" y="506"/>
                  </a:lnTo>
                  <a:lnTo>
                    <a:pt x="5663" y="776"/>
                  </a:lnTo>
                  <a:lnTo>
                    <a:pt x="5997" y="1091"/>
                  </a:lnTo>
                  <a:lnTo>
                    <a:pt x="6297" y="1464"/>
                  </a:lnTo>
                  <a:lnTo>
                    <a:pt x="6564" y="1869"/>
                  </a:lnTo>
                  <a:lnTo>
                    <a:pt x="6797" y="2318"/>
                  </a:lnTo>
                  <a:cubicBezTo>
                    <a:pt x="6864" y="2476"/>
                    <a:pt x="6930" y="2634"/>
                    <a:pt x="6997" y="2792"/>
                  </a:cubicBezTo>
                  <a:lnTo>
                    <a:pt x="7165" y="3298"/>
                  </a:lnTo>
                  <a:cubicBezTo>
                    <a:pt x="7204" y="3478"/>
                    <a:pt x="7242" y="3659"/>
                    <a:pt x="7281" y="3839"/>
                  </a:cubicBezTo>
                  <a:cubicBezTo>
                    <a:pt x="7303" y="4027"/>
                    <a:pt x="7326" y="4215"/>
                    <a:pt x="7348" y="4403"/>
                  </a:cubicBezTo>
                  <a:lnTo>
                    <a:pt x="7372" y="4988"/>
                  </a:lnTo>
                  <a:lnTo>
                    <a:pt x="7381" y="5675"/>
                  </a:lnTo>
                  <a:lnTo>
                    <a:pt x="7381" y="6295"/>
                  </a:lnTo>
                  <a:lnTo>
                    <a:pt x="7381" y="6847"/>
                  </a:lnTo>
                  <a:lnTo>
                    <a:pt x="7381" y="7353"/>
                  </a:lnTo>
                  <a:lnTo>
                    <a:pt x="7381" y="7792"/>
                  </a:lnTo>
                  <a:lnTo>
                    <a:pt x="7381" y="9741"/>
                  </a:lnTo>
                  <a:cubicBezTo>
                    <a:pt x="7382" y="9825"/>
                    <a:pt x="7384" y="9908"/>
                    <a:pt x="7385" y="9992"/>
                  </a:cubicBezTo>
                  <a:lnTo>
                    <a:pt x="4553" y="10000"/>
                  </a:lnTo>
                  <a:lnTo>
                    <a:pt x="4553" y="10000"/>
                  </a:lnTo>
                  <a:cubicBezTo>
                    <a:pt x="4551" y="9996"/>
                    <a:pt x="4548" y="9992"/>
                    <a:pt x="4546" y="9988"/>
                  </a:cubicBezTo>
                  <a:cubicBezTo>
                    <a:pt x="4543" y="9984"/>
                    <a:pt x="4540" y="9981"/>
                    <a:pt x="4537" y="9977"/>
                  </a:cubicBezTo>
                  <a:lnTo>
                    <a:pt x="4128" y="9965"/>
                  </a:lnTo>
                  <a:lnTo>
                    <a:pt x="3686" y="9965"/>
                  </a:lnTo>
                  <a:lnTo>
                    <a:pt x="3253" y="9932"/>
                  </a:lnTo>
                  <a:lnTo>
                    <a:pt x="2844" y="9829"/>
                  </a:lnTo>
                  <a:lnTo>
                    <a:pt x="2444" y="9673"/>
                  </a:lnTo>
                  <a:lnTo>
                    <a:pt x="2061" y="9459"/>
                  </a:lnTo>
                  <a:lnTo>
                    <a:pt x="1710" y="9189"/>
                  </a:lnTo>
                  <a:lnTo>
                    <a:pt x="1376" y="8872"/>
                  </a:lnTo>
                  <a:lnTo>
                    <a:pt x="1076" y="8502"/>
                  </a:lnTo>
                  <a:lnTo>
                    <a:pt x="809" y="8096"/>
                  </a:lnTo>
                  <a:lnTo>
                    <a:pt x="576" y="7658"/>
                  </a:lnTo>
                  <a:lnTo>
                    <a:pt x="375" y="7172"/>
                  </a:lnTo>
                  <a:cubicBezTo>
                    <a:pt x="320" y="7003"/>
                    <a:pt x="264" y="6835"/>
                    <a:pt x="209" y="6666"/>
                  </a:cubicBezTo>
                  <a:lnTo>
                    <a:pt x="92" y="6126"/>
                  </a:lnTo>
                  <a:lnTo>
                    <a:pt x="26" y="5562"/>
                  </a:lnTo>
                  <a:cubicBezTo>
                    <a:pt x="17" y="5371"/>
                    <a:pt x="9" y="5179"/>
                    <a:pt x="0" y="4988"/>
                  </a:cubicBezTo>
                  <a:cubicBezTo>
                    <a:pt x="9" y="4793"/>
                    <a:pt x="17" y="4598"/>
                    <a:pt x="26" y="4403"/>
                  </a:cubicBezTo>
                  <a:lnTo>
                    <a:pt x="92" y="3839"/>
                  </a:lnTo>
                  <a:lnTo>
                    <a:pt x="209" y="3298"/>
                  </a:lnTo>
                  <a:cubicBezTo>
                    <a:pt x="264" y="3129"/>
                    <a:pt x="320" y="2961"/>
                    <a:pt x="375" y="2792"/>
                  </a:cubicBezTo>
                  <a:lnTo>
                    <a:pt x="576" y="2318"/>
                  </a:lnTo>
                  <a:lnTo>
                    <a:pt x="809" y="1869"/>
                  </a:lnTo>
                  <a:lnTo>
                    <a:pt x="1076" y="1464"/>
                  </a:lnTo>
                  <a:lnTo>
                    <a:pt x="1376" y="1091"/>
                  </a:lnTo>
                  <a:lnTo>
                    <a:pt x="1710" y="776"/>
                  </a:lnTo>
                  <a:lnTo>
                    <a:pt x="2061" y="506"/>
                  </a:lnTo>
                  <a:lnTo>
                    <a:pt x="2444" y="292"/>
                  </a:lnTo>
                  <a:lnTo>
                    <a:pt x="2844" y="134"/>
                  </a:lnTo>
                  <a:lnTo>
                    <a:pt x="3253" y="33"/>
                  </a:lnTo>
                  <a:lnTo>
                    <a:pt x="3686" y="0"/>
                  </a:lnTo>
                  <a:close/>
                </a:path>
              </a:pathLst>
            </a:custGeom>
            <a:solidFill>
              <a:srgbClr val="7F7F7F"/>
            </a:solidFill>
            <a:ln w="9525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29" name="Google Shape;329;p9"/>
            <p:cNvCxnSpPr/>
            <p:nvPr/>
          </p:nvCxnSpPr>
          <p:spPr>
            <a:xfrm>
              <a:off x="3532555" y="5307007"/>
              <a:ext cx="1281499" cy="0"/>
            </a:xfrm>
            <a:prstGeom prst="straightConnector1">
              <a:avLst/>
            </a:prstGeom>
            <a:noFill/>
            <a:ln w="38100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0" name="Google Shape;330;p9"/>
          <p:cNvSpPr/>
          <p:nvPr/>
        </p:nvSpPr>
        <p:spPr>
          <a:xfrm>
            <a:off x="5854547" y="426022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1" name="Google Shape;331;p9"/>
          <p:cNvSpPr/>
          <p:nvPr/>
        </p:nvSpPr>
        <p:spPr>
          <a:xfrm>
            <a:off x="4960503" y="151652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Mindset</a:t>
            </a:r>
            <a:endParaRPr sz="1800">
              <a:solidFill>
                <a:srgbClr val="191919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2" name="Google Shape;332;p9"/>
          <p:cNvSpPr/>
          <p:nvPr/>
        </p:nvSpPr>
        <p:spPr>
          <a:xfrm>
            <a:off x="1413163" y="4260728"/>
            <a:ext cx="176882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Comprehend</a:t>
            </a:r>
            <a:endParaRPr sz="15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3" name="Google Shape;333;p9"/>
          <p:cNvSpPr/>
          <p:nvPr/>
        </p:nvSpPr>
        <p:spPr>
          <a:xfrm>
            <a:off x="3939480" y="247928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Process</a:t>
            </a:r>
            <a:endParaRPr sz="180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34" name="Google Shape;334;p9"/>
          <p:cNvSpPr/>
          <p:nvPr/>
        </p:nvSpPr>
        <p:spPr>
          <a:xfrm>
            <a:off x="2996793" y="3375949"/>
            <a:ext cx="10887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Tools</a:t>
            </a:r>
            <a:endParaRPr sz="18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oice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">
  <a:themeElements>
    <a:clrScheme name="Publicis Sapient">
      <a:dk1>
        <a:srgbClr val="000000"/>
      </a:dk1>
      <a:lt1>
        <a:srgbClr val="FFFFFF"/>
      </a:lt1>
      <a:dk2>
        <a:srgbClr val="EEEEEE"/>
      </a:dk2>
      <a:lt2>
        <a:srgbClr val="FFFFFF"/>
      </a:lt2>
      <a:accent1>
        <a:srgbClr val="FE414D"/>
      </a:accent1>
      <a:accent2>
        <a:srgbClr val="079FFF"/>
      </a:accent2>
      <a:accent3>
        <a:srgbClr val="FFE63B"/>
      </a:accent3>
      <a:accent4>
        <a:srgbClr val="00E6C3"/>
      </a:accent4>
      <a:accent5>
        <a:srgbClr val="B4B4B4"/>
      </a:accent5>
      <a:accent6>
        <a:srgbClr val="999999"/>
      </a:accent6>
      <a:hlink>
        <a:srgbClr val="079FFF"/>
      </a:hlink>
      <a:folHlink>
        <a:srgbClr val="079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515</Words>
  <Application>Microsoft Office PowerPoint</Application>
  <PresentationFormat>Widescreen</PresentationFormat>
  <Paragraphs>189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Poppins Medium</vt:lpstr>
      <vt:lpstr>Poppins SemiBold</vt:lpstr>
      <vt:lpstr>Wingdings</vt:lpstr>
      <vt:lpstr>Gill Sans MT</vt:lpstr>
      <vt:lpstr>Calibri</vt:lpstr>
      <vt:lpstr>Poppins</vt:lpstr>
      <vt:lpstr>Voice</vt:lpstr>
      <vt:lpstr>Content</vt:lpstr>
      <vt:lpstr>Gallery</vt:lpstr>
      <vt:lpstr>Larsen and Toubro Infotech </vt:lpstr>
      <vt:lpstr>PowerPoint Presentation</vt:lpstr>
      <vt:lpstr>PowerPoint Presentation</vt:lpstr>
      <vt:lpstr>Stakeholders</vt:lpstr>
      <vt:lpstr>  Our next starts</vt:lpstr>
      <vt:lpstr>3 WEEKS OF TRAINING + PROJECT DEMO  </vt:lpstr>
      <vt:lpstr>Agenda</vt:lpstr>
      <vt:lpstr>Our Journey</vt:lpstr>
      <vt:lpstr>PowerPoint Presentation</vt:lpstr>
      <vt:lpstr>Our Team</vt:lpstr>
      <vt:lpstr>PowerPoint Presentation</vt:lpstr>
      <vt:lpstr>Team Structure</vt:lpstr>
      <vt:lpstr>Project Goals</vt:lpstr>
      <vt:lpstr>Our Vision</vt:lpstr>
      <vt:lpstr>Engineering Practices</vt:lpstr>
      <vt:lpstr>PowerPoint Presentation</vt:lpstr>
      <vt:lpstr>Tech Stack</vt:lpstr>
      <vt:lpstr>PowerPoint Presentation</vt:lpstr>
      <vt:lpstr>Development</vt:lpstr>
      <vt:lpstr>PowerPoint Presentation</vt:lpstr>
      <vt:lpstr>Challenges  &amp; Learnings</vt:lpstr>
      <vt:lpstr>Demo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Wailam Pan</dc:creator>
  <cp:lastModifiedBy>Nagarjun Nimmalwar</cp:lastModifiedBy>
  <cp:revision>6</cp:revision>
  <dcterms:created xsi:type="dcterms:W3CDTF">2018-11-16T01:56:21Z</dcterms:created>
  <dcterms:modified xsi:type="dcterms:W3CDTF">2022-09-16T14:32:36Z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ServerID">
    <vt:lpwstr>2a760b3e-54a5-418b-9dd9-555cd32dea45</vt:lpwstr>
  </property>
  <property fmtid="{D5CDD505-2E9C-101B-9397-08002B2CF9AE}" pid="3" name="Offisync_UniqueId">
    <vt:lpwstr>167823</vt:lpwstr>
  </property>
  <property fmtid="{D5CDD505-2E9C-101B-9397-08002B2CF9AE}" pid="4" name="Jive_LatestUserAccountName">
    <vt:lpwstr>vaivashi</vt:lpwstr>
  </property>
  <property fmtid="{D5CDD505-2E9C-101B-9397-08002B2CF9AE}" pid="5" name="Jive_VersionGuid">
    <vt:lpwstr>f166cf82-5007-4aeb-b839-2269b5079005</vt:lpwstr>
  </property>
  <property fmtid="{D5CDD505-2E9C-101B-9397-08002B2CF9AE}" pid="6" name="Offisync_UpdateToken">
    <vt:lpwstr>8</vt:lpwstr>
  </property>
  <property fmtid="{D5CDD505-2E9C-101B-9397-08002B2CF9AE}" pid="7" name="Offisync_ProviderInitializationData">
    <vt:lpwstr>https://vox.publicissapient.com</vt:lpwstr>
  </property>
  <property fmtid="{D5CDD505-2E9C-101B-9397-08002B2CF9AE}" pid="8" name="ContentTypeId">
    <vt:lpwstr>0x0101005B3C05FE7C078A4EBD0AABA0297D5076</vt:lpwstr>
  </property>
</Properties>
</file>